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4"/>
  </p:sldMasterIdLst>
  <p:notesMasterIdLst>
    <p:notesMasterId r:id="rId11"/>
  </p:notesMasterIdLst>
  <p:handoutMasterIdLst>
    <p:handoutMasterId r:id="rId12"/>
  </p:handoutMasterIdLst>
  <p:sldIdLst>
    <p:sldId id="4620" r:id="rId5"/>
    <p:sldId id="4624" r:id="rId6"/>
    <p:sldId id="3172" r:id="rId7"/>
    <p:sldId id="4701" r:id="rId8"/>
    <p:sldId id="4628" r:id="rId9"/>
    <p:sldId id="462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AC712A-45BD-972F-8D93-A35FD36C80BC}" name="Gamze Egin Martin" initials="GE" userId="S::Gamze.Egin.Martin@vub.be::f1958f05-be79-4146-8f69-bfa84c36c963" providerId="AD"/>
  <p188:author id="{3BCD7131-80AA-6D97-7C97-C11E0CD2E029}" name="Ashleigh HRUZ" initials="" userId="S::Ashleigh.Hruz@vub.be::89f4272e-fd42-44d3-bb26-96f1c72ecc27" providerId="AD"/>
  <p188:author id="{74C59248-F586-A7DF-8D0C-526B52C28D7C}" name="Mohammed Mahedi HASAN" initials="MH" userId="S::Mohammed.Mahedi.Hasan@vub.be::3a0e6823-a32c-45d6-9910-121d0719e7f1" providerId="AD"/>
  <p188:author id="{6D69EF4E-9A63-7F9F-1DAA-6ECB576C4704}" name="Sachin Kumar Bhoi" initials="SB" userId="S::Sachin.Kumar.Bhoi@vub.be::137af026-3e05-4bca-beef-876f4422fd95" providerId="AD"/>
  <p188:author id="{F41BB750-FCA9-0E97-EDF3-CD0D735451BC}" name="Shantanu Pardhi" initials="" userId="S::Shantanu.Pardhi@vub.be::ded8a747-5c2e-42dd-8618-e0176a4ea499" providerId="AD"/>
  <p188:author id="{4FB35178-78A8-FA76-5AEE-E89FAA31DC82}" name="Omar HEGAZY" initials="OH" userId="S::Omar.Hegazy@vub.be::f0e73e6f-5442-45ef-887c-e5d363380e79" providerId="AD"/>
  <p188:author id="{2B81E6C7-D059-0239-81BE-80F11010497A}" name="Sajib CHAKRABORTY" initials="" userId="S::Sajib.Chakraborty@vub.be::7b4b2faf-9835-4636-a41c-7e185b1e4b56" providerId="AD"/>
  <p188:author id="{FB94A8E8-D4B9-BAF7-803F-F6C97CA3D05E}" name="Ashleigh HRUZ" initials="AH" userId="S::ashleigh.hruz@vub.be::89f4272e-fd42-44d3-bb26-96f1c72ecc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Croonenborghs" initials="BC" lastIdx="1" clrIdx="0"/>
  <p:cmAuthor id="2" name="Bart Croonenborghs" initials="BC [2]" lastIdx="1" clrIdx="1"/>
  <p:cmAuthor id="3" name="Bart Croonenborghs" initials="BC [3]" lastIdx="1" clrIdx="2"/>
  <p:cmAuthor id="4" name="Bart Croonenborghs" initials="BC [4]" lastIdx="1" clrIdx="3"/>
  <p:cmAuthor id="5" name="Bart Croonenborghs" initials="BC [5]" lastIdx="1" clrIdx="4"/>
  <p:cmAuthor id="6" name="Bart Croonenborghs" initials="B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700"/>
    <a:srgbClr val="FF5000"/>
    <a:srgbClr val="404040"/>
    <a:srgbClr val="00329F"/>
    <a:srgbClr val="3A61B6"/>
    <a:srgbClr val="466FBA"/>
    <a:srgbClr val="0033A0"/>
    <a:srgbClr val="FEFEFE"/>
    <a:srgbClr val="FFA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E0964-A7F2-40EB-A6A0-361F059A7853}" v="8" dt="2024-10-09T12:56:26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78" y="67"/>
      </p:cViewPr>
      <p:guideLst>
        <p:guide orient="horz" pos="3362"/>
        <p:guide pos="3840"/>
        <p:guide pos="325"/>
        <p:guide pos="461"/>
        <p:guide orient="horz" pos="6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ib CHAKRABORTY" userId="7b4b2faf-9835-4636-a41c-7e185b1e4b56" providerId="ADAL" clId="{1A4E0964-A7F2-40EB-A6A0-361F059A7853}"/>
    <pc:docChg chg="delSld">
      <pc:chgData name="Sajib CHAKRABORTY" userId="7b4b2faf-9835-4636-a41c-7e185b1e4b56" providerId="ADAL" clId="{1A4E0964-A7F2-40EB-A6A0-361F059A7853}" dt="2024-10-09T12:56:29.673" v="84" actId="47"/>
      <pc:docMkLst>
        <pc:docMk/>
      </pc:docMkLst>
      <pc:sldChg chg="del">
        <pc:chgData name="Sajib CHAKRABORTY" userId="7b4b2faf-9835-4636-a41c-7e185b1e4b56" providerId="ADAL" clId="{1A4E0964-A7F2-40EB-A6A0-361F059A7853}" dt="2024-10-09T12:56:29.673" v="84" actId="47"/>
        <pc:sldMkLst>
          <pc:docMk/>
          <pc:sldMk cId="2248438525" sldId="323"/>
        </pc:sldMkLst>
      </pc:sldChg>
      <pc:sldChg chg="del">
        <pc:chgData name="Sajib CHAKRABORTY" userId="7b4b2faf-9835-4636-a41c-7e185b1e4b56" providerId="ADAL" clId="{1A4E0964-A7F2-40EB-A6A0-361F059A7853}" dt="2024-10-09T12:56:20.603" v="0" actId="47"/>
        <pc:sldMkLst>
          <pc:docMk/>
          <pc:sldMk cId="2087343831" sldId="4615"/>
        </pc:sldMkLst>
      </pc:sldChg>
      <pc:sldChg chg="del">
        <pc:chgData name="Sajib CHAKRABORTY" userId="7b4b2faf-9835-4636-a41c-7e185b1e4b56" providerId="ADAL" clId="{1A4E0964-A7F2-40EB-A6A0-361F059A7853}" dt="2024-10-09T12:56:21.123" v="1" actId="47"/>
        <pc:sldMkLst>
          <pc:docMk/>
          <pc:sldMk cId="1619595490" sldId="4625"/>
        </pc:sldMkLst>
      </pc:sldChg>
      <pc:sldChg chg="del">
        <pc:chgData name="Sajib CHAKRABORTY" userId="7b4b2faf-9835-4636-a41c-7e185b1e4b56" providerId="ADAL" clId="{1A4E0964-A7F2-40EB-A6A0-361F059A7853}" dt="2024-10-09T12:56:21.315" v="5" actId="47"/>
        <pc:sldMkLst>
          <pc:docMk/>
          <pc:sldMk cId="2551659765" sldId="4630"/>
        </pc:sldMkLst>
      </pc:sldChg>
      <pc:sldChg chg="del">
        <pc:chgData name="Sajib CHAKRABORTY" userId="7b4b2faf-9835-4636-a41c-7e185b1e4b56" providerId="ADAL" clId="{1A4E0964-A7F2-40EB-A6A0-361F059A7853}" dt="2024-10-09T12:56:21.360" v="6" actId="47"/>
        <pc:sldMkLst>
          <pc:docMk/>
          <pc:sldMk cId="107038255" sldId="4631"/>
        </pc:sldMkLst>
      </pc:sldChg>
      <pc:sldChg chg="del">
        <pc:chgData name="Sajib CHAKRABORTY" userId="7b4b2faf-9835-4636-a41c-7e185b1e4b56" providerId="ADAL" clId="{1A4E0964-A7F2-40EB-A6A0-361F059A7853}" dt="2024-10-09T12:56:22.031" v="18" actId="47"/>
        <pc:sldMkLst>
          <pc:docMk/>
          <pc:sldMk cId="2306809380" sldId="4632"/>
        </pc:sldMkLst>
      </pc:sldChg>
      <pc:sldChg chg="del">
        <pc:chgData name="Sajib CHAKRABORTY" userId="7b4b2faf-9835-4636-a41c-7e185b1e4b56" providerId="ADAL" clId="{1A4E0964-A7F2-40EB-A6A0-361F059A7853}" dt="2024-10-09T12:56:24.110" v="55" actId="47"/>
        <pc:sldMkLst>
          <pc:docMk/>
          <pc:sldMk cId="1251107988" sldId="4634"/>
        </pc:sldMkLst>
      </pc:sldChg>
      <pc:sldChg chg="del">
        <pc:chgData name="Sajib CHAKRABORTY" userId="7b4b2faf-9835-4636-a41c-7e185b1e4b56" providerId="ADAL" clId="{1A4E0964-A7F2-40EB-A6A0-361F059A7853}" dt="2024-10-09T12:56:24.554" v="57" actId="47"/>
        <pc:sldMkLst>
          <pc:docMk/>
          <pc:sldMk cId="2080876956" sldId="4635"/>
        </pc:sldMkLst>
      </pc:sldChg>
      <pc:sldChg chg="del">
        <pc:chgData name="Sajib CHAKRABORTY" userId="7b4b2faf-9835-4636-a41c-7e185b1e4b56" providerId="ADAL" clId="{1A4E0964-A7F2-40EB-A6A0-361F059A7853}" dt="2024-10-09T12:56:25.907" v="77" actId="47"/>
        <pc:sldMkLst>
          <pc:docMk/>
          <pc:sldMk cId="300247159" sldId="4636"/>
        </pc:sldMkLst>
      </pc:sldChg>
      <pc:sldChg chg="del">
        <pc:chgData name="Sajib CHAKRABORTY" userId="7b4b2faf-9835-4636-a41c-7e185b1e4b56" providerId="ADAL" clId="{1A4E0964-A7F2-40EB-A6A0-361F059A7853}" dt="2024-10-09T12:56:27.194" v="83" actId="47"/>
        <pc:sldMkLst>
          <pc:docMk/>
          <pc:sldMk cId="2768134052" sldId="4637"/>
        </pc:sldMkLst>
      </pc:sldChg>
      <pc:sldChg chg="del">
        <pc:chgData name="Sajib CHAKRABORTY" userId="7b4b2faf-9835-4636-a41c-7e185b1e4b56" providerId="ADAL" clId="{1A4E0964-A7F2-40EB-A6A0-361F059A7853}" dt="2024-10-09T12:56:21.417" v="7" actId="47"/>
        <pc:sldMkLst>
          <pc:docMk/>
          <pc:sldMk cId="2292469109" sldId="4638"/>
        </pc:sldMkLst>
      </pc:sldChg>
      <pc:sldChg chg="del">
        <pc:chgData name="Sajib CHAKRABORTY" userId="7b4b2faf-9835-4636-a41c-7e185b1e4b56" providerId="ADAL" clId="{1A4E0964-A7F2-40EB-A6A0-361F059A7853}" dt="2024-10-09T12:56:21.471" v="8" actId="47"/>
        <pc:sldMkLst>
          <pc:docMk/>
          <pc:sldMk cId="1579231840" sldId="4639"/>
        </pc:sldMkLst>
      </pc:sldChg>
      <pc:sldChg chg="del">
        <pc:chgData name="Sajib CHAKRABORTY" userId="7b4b2faf-9835-4636-a41c-7e185b1e4b56" providerId="ADAL" clId="{1A4E0964-A7F2-40EB-A6A0-361F059A7853}" dt="2024-10-09T12:56:21.534" v="9" actId="47"/>
        <pc:sldMkLst>
          <pc:docMk/>
          <pc:sldMk cId="724780473" sldId="4642"/>
        </pc:sldMkLst>
      </pc:sldChg>
      <pc:sldChg chg="del">
        <pc:chgData name="Sajib CHAKRABORTY" userId="7b4b2faf-9835-4636-a41c-7e185b1e4b56" providerId="ADAL" clId="{1A4E0964-A7F2-40EB-A6A0-361F059A7853}" dt="2024-10-09T12:56:22.137" v="19" actId="47"/>
        <pc:sldMkLst>
          <pc:docMk/>
          <pc:sldMk cId="1562583351" sldId="4643"/>
        </pc:sldMkLst>
      </pc:sldChg>
      <pc:sldChg chg="del">
        <pc:chgData name="Sajib CHAKRABORTY" userId="7b4b2faf-9835-4636-a41c-7e185b1e4b56" providerId="ADAL" clId="{1A4E0964-A7F2-40EB-A6A0-361F059A7853}" dt="2024-10-09T12:56:24.605" v="58" actId="47"/>
        <pc:sldMkLst>
          <pc:docMk/>
          <pc:sldMk cId="2560730582" sldId="4644"/>
        </pc:sldMkLst>
      </pc:sldChg>
      <pc:sldChg chg="del">
        <pc:chgData name="Sajib CHAKRABORTY" userId="7b4b2faf-9835-4636-a41c-7e185b1e4b56" providerId="ADAL" clId="{1A4E0964-A7F2-40EB-A6A0-361F059A7853}" dt="2024-10-09T12:56:24.837" v="61" actId="47"/>
        <pc:sldMkLst>
          <pc:docMk/>
          <pc:sldMk cId="783959394" sldId="4651"/>
        </pc:sldMkLst>
      </pc:sldChg>
      <pc:sldChg chg="del">
        <pc:chgData name="Sajib CHAKRABORTY" userId="7b4b2faf-9835-4636-a41c-7e185b1e4b56" providerId="ADAL" clId="{1A4E0964-A7F2-40EB-A6A0-361F059A7853}" dt="2024-10-09T12:56:24.937" v="62" actId="47"/>
        <pc:sldMkLst>
          <pc:docMk/>
          <pc:sldMk cId="709681064" sldId="4652"/>
        </pc:sldMkLst>
      </pc:sldChg>
      <pc:sldChg chg="del">
        <pc:chgData name="Sajib CHAKRABORTY" userId="7b4b2faf-9835-4636-a41c-7e185b1e4b56" providerId="ADAL" clId="{1A4E0964-A7F2-40EB-A6A0-361F059A7853}" dt="2024-10-09T12:56:25.060" v="64" actId="47"/>
        <pc:sldMkLst>
          <pc:docMk/>
          <pc:sldMk cId="2404437709" sldId="4653"/>
        </pc:sldMkLst>
      </pc:sldChg>
      <pc:sldChg chg="del">
        <pc:chgData name="Sajib CHAKRABORTY" userId="7b4b2faf-9835-4636-a41c-7e185b1e4b56" providerId="ADAL" clId="{1A4E0964-A7F2-40EB-A6A0-361F059A7853}" dt="2024-10-09T12:56:24.988" v="63" actId="47"/>
        <pc:sldMkLst>
          <pc:docMk/>
          <pc:sldMk cId="1871505757" sldId="4654"/>
        </pc:sldMkLst>
      </pc:sldChg>
      <pc:sldChg chg="del">
        <pc:chgData name="Sajib CHAKRABORTY" userId="7b4b2faf-9835-4636-a41c-7e185b1e4b56" providerId="ADAL" clId="{1A4E0964-A7F2-40EB-A6A0-361F059A7853}" dt="2024-10-09T12:56:23.260" v="38" actId="47"/>
        <pc:sldMkLst>
          <pc:docMk/>
          <pc:sldMk cId="2848050357" sldId="4655"/>
        </pc:sldMkLst>
      </pc:sldChg>
      <pc:sldChg chg="del">
        <pc:chgData name="Sajib CHAKRABORTY" userId="7b4b2faf-9835-4636-a41c-7e185b1e4b56" providerId="ADAL" clId="{1A4E0964-A7F2-40EB-A6A0-361F059A7853}" dt="2024-10-09T12:56:23.223" v="37" actId="47"/>
        <pc:sldMkLst>
          <pc:docMk/>
          <pc:sldMk cId="997901059" sldId="4656"/>
        </pc:sldMkLst>
      </pc:sldChg>
      <pc:sldChg chg="del">
        <pc:chgData name="Sajib CHAKRABORTY" userId="7b4b2faf-9835-4636-a41c-7e185b1e4b56" providerId="ADAL" clId="{1A4E0964-A7F2-40EB-A6A0-361F059A7853}" dt="2024-10-09T12:56:25.168" v="66" actId="47"/>
        <pc:sldMkLst>
          <pc:docMk/>
          <pc:sldMk cId="2657546323" sldId="4657"/>
        </pc:sldMkLst>
      </pc:sldChg>
      <pc:sldChg chg="del">
        <pc:chgData name="Sajib CHAKRABORTY" userId="7b4b2faf-9835-4636-a41c-7e185b1e4b56" providerId="ADAL" clId="{1A4E0964-A7F2-40EB-A6A0-361F059A7853}" dt="2024-10-09T12:56:25.523" v="71" actId="47"/>
        <pc:sldMkLst>
          <pc:docMk/>
          <pc:sldMk cId="3756810196" sldId="4658"/>
        </pc:sldMkLst>
      </pc:sldChg>
      <pc:sldChg chg="del">
        <pc:chgData name="Sajib CHAKRABORTY" userId="7b4b2faf-9835-4636-a41c-7e185b1e4b56" providerId="ADAL" clId="{1A4E0964-A7F2-40EB-A6A0-361F059A7853}" dt="2024-10-09T12:56:25.446" v="70" actId="47"/>
        <pc:sldMkLst>
          <pc:docMk/>
          <pc:sldMk cId="4023602011" sldId="4660"/>
        </pc:sldMkLst>
      </pc:sldChg>
      <pc:sldChg chg="del">
        <pc:chgData name="Sajib CHAKRABORTY" userId="7b4b2faf-9835-4636-a41c-7e185b1e4b56" providerId="ADAL" clId="{1A4E0964-A7F2-40EB-A6A0-361F059A7853}" dt="2024-10-09T12:56:25.289" v="68" actId="47"/>
        <pc:sldMkLst>
          <pc:docMk/>
          <pc:sldMk cId="3815634618" sldId="4661"/>
        </pc:sldMkLst>
      </pc:sldChg>
      <pc:sldChg chg="del">
        <pc:chgData name="Sajib CHAKRABORTY" userId="7b4b2faf-9835-4636-a41c-7e185b1e4b56" providerId="ADAL" clId="{1A4E0964-A7F2-40EB-A6A0-361F059A7853}" dt="2024-10-09T12:56:25.215" v="67" actId="47"/>
        <pc:sldMkLst>
          <pc:docMk/>
          <pc:sldMk cId="1688512778" sldId="4662"/>
        </pc:sldMkLst>
      </pc:sldChg>
      <pc:sldChg chg="del">
        <pc:chgData name="Sajib CHAKRABORTY" userId="7b4b2faf-9835-4636-a41c-7e185b1e4b56" providerId="ADAL" clId="{1A4E0964-A7F2-40EB-A6A0-361F059A7853}" dt="2024-10-09T12:56:25.354" v="69" actId="47"/>
        <pc:sldMkLst>
          <pc:docMk/>
          <pc:sldMk cId="1115731581" sldId="4663"/>
        </pc:sldMkLst>
      </pc:sldChg>
      <pc:sldChg chg="del">
        <pc:chgData name="Sajib CHAKRABORTY" userId="7b4b2faf-9835-4636-a41c-7e185b1e4b56" providerId="ADAL" clId="{1A4E0964-A7F2-40EB-A6A0-361F059A7853}" dt="2024-10-09T12:56:25.607" v="72" actId="47"/>
        <pc:sldMkLst>
          <pc:docMk/>
          <pc:sldMk cId="3165094069" sldId="4664"/>
        </pc:sldMkLst>
      </pc:sldChg>
      <pc:sldChg chg="del">
        <pc:chgData name="Sajib CHAKRABORTY" userId="7b4b2faf-9835-4636-a41c-7e185b1e4b56" providerId="ADAL" clId="{1A4E0964-A7F2-40EB-A6A0-361F059A7853}" dt="2024-10-09T12:56:25.706" v="73" actId="47"/>
        <pc:sldMkLst>
          <pc:docMk/>
          <pc:sldMk cId="2987725359" sldId="4665"/>
        </pc:sldMkLst>
      </pc:sldChg>
      <pc:sldChg chg="del">
        <pc:chgData name="Sajib CHAKRABORTY" userId="7b4b2faf-9835-4636-a41c-7e185b1e4b56" providerId="ADAL" clId="{1A4E0964-A7F2-40EB-A6A0-361F059A7853}" dt="2024-10-09T12:56:25.779" v="74" actId="47"/>
        <pc:sldMkLst>
          <pc:docMk/>
          <pc:sldMk cId="2978819786" sldId="4666"/>
        </pc:sldMkLst>
      </pc:sldChg>
      <pc:sldChg chg="del">
        <pc:chgData name="Sajib CHAKRABORTY" userId="7b4b2faf-9835-4636-a41c-7e185b1e4b56" providerId="ADAL" clId="{1A4E0964-A7F2-40EB-A6A0-361F059A7853}" dt="2024-10-09T12:56:25.816" v="75" actId="47"/>
        <pc:sldMkLst>
          <pc:docMk/>
          <pc:sldMk cId="3128209451" sldId="4667"/>
        </pc:sldMkLst>
      </pc:sldChg>
      <pc:sldChg chg="del">
        <pc:chgData name="Sajib CHAKRABORTY" userId="7b4b2faf-9835-4636-a41c-7e185b1e4b56" providerId="ADAL" clId="{1A4E0964-A7F2-40EB-A6A0-361F059A7853}" dt="2024-10-09T12:56:25.843" v="76" actId="47"/>
        <pc:sldMkLst>
          <pc:docMk/>
          <pc:sldMk cId="2626161283" sldId="4669"/>
        </pc:sldMkLst>
      </pc:sldChg>
      <pc:sldChg chg="del">
        <pc:chgData name="Sajib CHAKRABORTY" userId="7b4b2faf-9835-4636-a41c-7e185b1e4b56" providerId="ADAL" clId="{1A4E0964-A7F2-40EB-A6A0-361F059A7853}" dt="2024-10-09T12:56:23.904" v="50" actId="47"/>
        <pc:sldMkLst>
          <pc:docMk/>
          <pc:sldMk cId="4265477917" sldId="4670"/>
        </pc:sldMkLst>
      </pc:sldChg>
      <pc:sldChg chg="del">
        <pc:chgData name="Sajib CHAKRABORTY" userId="7b4b2faf-9835-4636-a41c-7e185b1e4b56" providerId="ADAL" clId="{1A4E0964-A7F2-40EB-A6A0-361F059A7853}" dt="2024-10-09T12:56:24.023" v="53" actId="47"/>
        <pc:sldMkLst>
          <pc:docMk/>
          <pc:sldMk cId="363186927" sldId="4672"/>
        </pc:sldMkLst>
      </pc:sldChg>
      <pc:sldChg chg="del">
        <pc:chgData name="Sajib CHAKRABORTY" userId="7b4b2faf-9835-4636-a41c-7e185b1e4b56" providerId="ADAL" clId="{1A4E0964-A7F2-40EB-A6A0-361F059A7853}" dt="2024-10-09T12:56:23.310" v="39" actId="47"/>
        <pc:sldMkLst>
          <pc:docMk/>
          <pc:sldMk cId="1440003250" sldId="4673"/>
        </pc:sldMkLst>
      </pc:sldChg>
      <pc:sldChg chg="del">
        <pc:chgData name="Sajib CHAKRABORTY" userId="7b4b2faf-9835-4636-a41c-7e185b1e4b56" providerId="ADAL" clId="{1A4E0964-A7F2-40EB-A6A0-361F059A7853}" dt="2024-10-09T12:56:23.947" v="51" actId="47"/>
        <pc:sldMkLst>
          <pc:docMk/>
          <pc:sldMk cId="2145482511" sldId="4674"/>
        </pc:sldMkLst>
      </pc:sldChg>
      <pc:sldChg chg="del">
        <pc:chgData name="Sajib CHAKRABORTY" userId="7b4b2faf-9835-4636-a41c-7e185b1e4b56" providerId="ADAL" clId="{1A4E0964-A7F2-40EB-A6A0-361F059A7853}" dt="2024-10-09T12:56:23.983" v="52" actId="47"/>
        <pc:sldMkLst>
          <pc:docMk/>
          <pc:sldMk cId="3453519608" sldId="4675"/>
        </pc:sldMkLst>
      </pc:sldChg>
      <pc:sldChg chg="del">
        <pc:chgData name="Sajib CHAKRABORTY" userId="7b4b2faf-9835-4636-a41c-7e185b1e4b56" providerId="ADAL" clId="{1A4E0964-A7F2-40EB-A6A0-361F059A7853}" dt="2024-10-09T12:56:21.573" v="10" actId="47"/>
        <pc:sldMkLst>
          <pc:docMk/>
          <pc:sldMk cId="2891379605" sldId="4676"/>
        </pc:sldMkLst>
      </pc:sldChg>
      <pc:sldChg chg="del">
        <pc:chgData name="Sajib CHAKRABORTY" userId="7b4b2faf-9835-4636-a41c-7e185b1e4b56" providerId="ADAL" clId="{1A4E0964-A7F2-40EB-A6A0-361F059A7853}" dt="2024-10-09T12:56:21.755" v="13" actId="47"/>
        <pc:sldMkLst>
          <pc:docMk/>
          <pc:sldMk cId="1983754679" sldId="4677"/>
        </pc:sldMkLst>
      </pc:sldChg>
      <pc:sldChg chg="del">
        <pc:chgData name="Sajib CHAKRABORTY" userId="7b4b2faf-9835-4636-a41c-7e185b1e4b56" providerId="ADAL" clId="{1A4E0964-A7F2-40EB-A6A0-361F059A7853}" dt="2024-10-09T12:56:21.628" v="11" actId="47"/>
        <pc:sldMkLst>
          <pc:docMk/>
          <pc:sldMk cId="3245313075" sldId="4683"/>
        </pc:sldMkLst>
      </pc:sldChg>
      <pc:sldChg chg="del">
        <pc:chgData name="Sajib CHAKRABORTY" userId="7b4b2faf-9835-4636-a41c-7e185b1e4b56" providerId="ADAL" clId="{1A4E0964-A7F2-40EB-A6A0-361F059A7853}" dt="2024-10-09T12:56:21.176" v="2" actId="47"/>
        <pc:sldMkLst>
          <pc:docMk/>
          <pc:sldMk cId="3783045929" sldId="4687"/>
        </pc:sldMkLst>
      </pc:sldChg>
      <pc:sldChg chg="del">
        <pc:chgData name="Sajib CHAKRABORTY" userId="7b4b2faf-9835-4636-a41c-7e185b1e4b56" providerId="ADAL" clId="{1A4E0964-A7F2-40EB-A6A0-361F059A7853}" dt="2024-10-09T12:56:23.434" v="41" actId="47"/>
        <pc:sldMkLst>
          <pc:docMk/>
          <pc:sldMk cId="2594101660" sldId="4688"/>
        </pc:sldMkLst>
      </pc:sldChg>
      <pc:sldChg chg="del">
        <pc:chgData name="Sajib CHAKRABORTY" userId="7b4b2faf-9835-4636-a41c-7e185b1e4b56" providerId="ADAL" clId="{1A4E0964-A7F2-40EB-A6A0-361F059A7853}" dt="2024-10-09T12:56:23.481" v="42" actId="47"/>
        <pc:sldMkLst>
          <pc:docMk/>
          <pc:sldMk cId="2277426955" sldId="4689"/>
        </pc:sldMkLst>
      </pc:sldChg>
      <pc:sldChg chg="del">
        <pc:chgData name="Sajib CHAKRABORTY" userId="7b4b2faf-9835-4636-a41c-7e185b1e4b56" providerId="ADAL" clId="{1A4E0964-A7F2-40EB-A6A0-361F059A7853}" dt="2024-10-09T12:56:23.526" v="43" actId="47"/>
        <pc:sldMkLst>
          <pc:docMk/>
          <pc:sldMk cId="298620659" sldId="4690"/>
        </pc:sldMkLst>
      </pc:sldChg>
      <pc:sldChg chg="del">
        <pc:chgData name="Sajib CHAKRABORTY" userId="7b4b2faf-9835-4636-a41c-7e185b1e4b56" providerId="ADAL" clId="{1A4E0964-A7F2-40EB-A6A0-361F059A7853}" dt="2024-10-09T12:56:23.615" v="44" actId="47"/>
        <pc:sldMkLst>
          <pc:docMk/>
          <pc:sldMk cId="4050774996" sldId="4691"/>
        </pc:sldMkLst>
      </pc:sldChg>
      <pc:sldChg chg="del">
        <pc:chgData name="Sajib CHAKRABORTY" userId="7b4b2faf-9835-4636-a41c-7e185b1e4b56" providerId="ADAL" clId="{1A4E0964-A7F2-40EB-A6A0-361F059A7853}" dt="2024-10-09T12:56:23.671" v="45" actId="47"/>
        <pc:sldMkLst>
          <pc:docMk/>
          <pc:sldMk cId="2098769641" sldId="4692"/>
        </pc:sldMkLst>
      </pc:sldChg>
      <pc:sldChg chg="del">
        <pc:chgData name="Sajib CHAKRABORTY" userId="7b4b2faf-9835-4636-a41c-7e185b1e4b56" providerId="ADAL" clId="{1A4E0964-A7F2-40EB-A6A0-361F059A7853}" dt="2024-10-09T12:56:23.711" v="46" actId="47"/>
        <pc:sldMkLst>
          <pc:docMk/>
          <pc:sldMk cId="1185112736" sldId="4693"/>
        </pc:sldMkLst>
      </pc:sldChg>
      <pc:sldChg chg="del">
        <pc:chgData name="Sajib CHAKRABORTY" userId="7b4b2faf-9835-4636-a41c-7e185b1e4b56" providerId="ADAL" clId="{1A4E0964-A7F2-40EB-A6A0-361F059A7853}" dt="2024-10-09T12:56:21.876" v="15" actId="47"/>
        <pc:sldMkLst>
          <pc:docMk/>
          <pc:sldMk cId="2774598296" sldId="4698"/>
        </pc:sldMkLst>
      </pc:sldChg>
      <pc:sldChg chg="del">
        <pc:chgData name="Sajib CHAKRABORTY" userId="7b4b2faf-9835-4636-a41c-7e185b1e4b56" providerId="ADAL" clId="{1A4E0964-A7F2-40EB-A6A0-361F059A7853}" dt="2024-10-09T12:56:21.933" v="16" actId="47"/>
        <pc:sldMkLst>
          <pc:docMk/>
          <pc:sldMk cId="653300752" sldId="4699"/>
        </pc:sldMkLst>
      </pc:sldChg>
      <pc:sldChg chg="del">
        <pc:chgData name="Sajib CHAKRABORTY" userId="7b4b2faf-9835-4636-a41c-7e185b1e4b56" providerId="ADAL" clId="{1A4E0964-A7F2-40EB-A6A0-361F059A7853}" dt="2024-10-09T12:56:24.061" v="54" actId="47"/>
        <pc:sldMkLst>
          <pc:docMk/>
          <pc:sldMk cId="245321938" sldId="4700"/>
        </pc:sldMkLst>
      </pc:sldChg>
      <pc:sldChg chg="del">
        <pc:chgData name="Sajib CHAKRABORTY" userId="7b4b2faf-9835-4636-a41c-7e185b1e4b56" providerId="ADAL" clId="{1A4E0964-A7F2-40EB-A6A0-361F059A7853}" dt="2024-10-09T12:56:21.979" v="17" actId="47"/>
        <pc:sldMkLst>
          <pc:docMk/>
          <pc:sldMk cId="2455450225" sldId="4703"/>
        </pc:sldMkLst>
      </pc:sldChg>
      <pc:sldChg chg="del">
        <pc:chgData name="Sajib CHAKRABORTY" userId="7b4b2faf-9835-4636-a41c-7e185b1e4b56" providerId="ADAL" clId="{1A4E0964-A7F2-40EB-A6A0-361F059A7853}" dt="2024-10-09T12:56:21.681" v="12" actId="47"/>
        <pc:sldMkLst>
          <pc:docMk/>
          <pc:sldMk cId="1869783624" sldId="4704"/>
        </pc:sldMkLst>
      </pc:sldChg>
      <pc:sldChg chg="del">
        <pc:chgData name="Sajib CHAKRABORTY" userId="7b4b2faf-9835-4636-a41c-7e185b1e4b56" providerId="ADAL" clId="{1A4E0964-A7F2-40EB-A6A0-361F059A7853}" dt="2024-10-09T12:56:24.672" v="59" actId="47"/>
        <pc:sldMkLst>
          <pc:docMk/>
          <pc:sldMk cId="178383715" sldId="4705"/>
        </pc:sldMkLst>
      </pc:sldChg>
      <pc:sldChg chg="del">
        <pc:chgData name="Sajib CHAKRABORTY" userId="7b4b2faf-9835-4636-a41c-7e185b1e4b56" providerId="ADAL" clId="{1A4E0964-A7F2-40EB-A6A0-361F059A7853}" dt="2024-10-09T12:56:24.736" v="60" actId="47"/>
        <pc:sldMkLst>
          <pc:docMk/>
          <pc:sldMk cId="575804890" sldId="4707"/>
        </pc:sldMkLst>
      </pc:sldChg>
      <pc:sldChg chg="del">
        <pc:chgData name="Sajib CHAKRABORTY" userId="7b4b2faf-9835-4636-a41c-7e185b1e4b56" providerId="ADAL" clId="{1A4E0964-A7F2-40EB-A6A0-361F059A7853}" dt="2024-10-09T12:56:25.954" v="78" actId="47"/>
        <pc:sldMkLst>
          <pc:docMk/>
          <pc:sldMk cId="1961915980" sldId="4708"/>
        </pc:sldMkLst>
      </pc:sldChg>
      <pc:sldChg chg="del">
        <pc:chgData name="Sajib CHAKRABORTY" userId="7b4b2faf-9835-4636-a41c-7e185b1e4b56" providerId="ADAL" clId="{1A4E0964-A7F2-40EB-A6A0-361F059A7853}" dt="2024-10-09T12:56:26.018" v="79" actId="47"/>
        <pc:sldMkLst>
          <pc:docMk/>
          <pc:sldMk cId="2200759700" sldId="4710"/>
        </pc:sldMkLst>
      </pc:sldChg>
      <pc:sldChg chg="del">
        <pc:chgData name="Sajib CHAKRABORTY" userId="7b4b2faf-9835-4636-a41c-7e185b1e4b56" providerId="ADAL" clId="{1A4E0964-A7F2-40EB-A6A0-361F059A7853}" dt="2024-10-09T12:56:26.556" v="81" actId="47"/>
        <pc:sldMkLst>
          <pc:docMk/>
          <pc:sldMk cId="3975128234" sldId="4711"/>
        </pc:sldMkLst>
      </pc:sldChg>
      <pc:sldChg chg="del">
        <pc:chgData name="Sajib CHAKRABORTY" userId="7b4b2faf-9835-4636-a41c-7e185b1e4b56" providerId="ADAL" clId="{1A4E0964-A7F2-40EB-A6A0-361F059A7853}" dt="2024-10-09T12:56:26.602" v="82" actId="47"/>
        <pc:sldMkLst>
          <pc:docMk/>
          <pc:sldMk cId="4137840966" sldId="4712"/>
        </pc:sldMkLst>
      </pc:sldChg>
      <pc:sldChg chg="del">
        <pc:chgData name="Sajib CHAKRABORTY" userId="7b4b2faf-9835-4636-a41c-7e185b1e4b56" providerId="ADAL" clId="{1A4E0964-A7F2-40EB-A6A0-361F059A7853}" dt="2024-10-09T12:56:25.110" v="65" actId="47"/>
        <pc:sldMkLst>
          <pc:docMk/>
          <pc:sldMk cId="3905126715" sldId="4764"/>
        </pc:sldMkLst>
      </pc:sldChg>
      <pc:sldChg chg="del">
        <pc:chgData name="Sajib CHAKRABORTY" userId="7b4b2faf-9835-4636-a41c-7e185b1e4b56" providerId="ADAL" clId="{1A4E0964-A7F2-40EB-A6A0-361F059A7853}" dt="2024-10-09T12:56:22.780" v="29" actId="47"/>
        <pc:sldMkLst>
          <pc:docMk/>
          <pc:sldMk cId="433923358" sldId="4765"/>
        </pc:sldMkLst>
      </pc:sldChg>
      <pc:sldChg chg="del">
        <pc:chgData name="Sajib CHAKRABORTY" userId="7b4b2faf-9835-4636-a41c-7e185b1e4b56" providerId="ADAL" clId="{1A4E0964-A7F2-40EB-A6A0-361F059A7853}" dt="2024-10-09T12:56:23.755" v="47" actId="47"/>
        <pc:sldMkLst>
          <pc:docMk/>
          <pc:sldMk cId="2638452329" sldId="4766"/>
        </pc:sldMkLst>
      </pc:sldChg>
      <pc:sldChg chg="del">
        <pc:chgData name="Sajib CHAKRABORTY" userId="7b4b2faf-9835-4636-a41c-7e185b1e4b56" providerId="ADAL" clId="{1A4E0964-A7F2-40EB-A6A0-361F059A7853}" dt="2024-10-09T12:56:22.330" v="21" actId="47"/>
        <pc:sldMkLst>
          <pc:docMk/>
          <pc:sldMk cId="72117692" sldId="4768"/>
        </pc:sldMkLst>
      </pc:sldChg>
      <pc:sldChg chg="del">
        <pc:chgData name="Sajib CHAKRABORTY" userId="7b4b2faf-9835-4636-a41c-7e185b1e4b56" providerId="ADAL" clId="{1A4E0964-A7F2-40EB-A6A0-361F059A7853}" dt="2024-10-09T12:56:23.853" v="49" actId="47"/>
        <pc:sldMkLst>
          <pc:docMk/>
          <pc:sldMk cId="4159711989" sldId="4769"/>
        </pc:sldMkLst>
      </pc:sldChg>
      <pc:sldChg chg="del">
        <pc:chgData name="Sajib CHAKRABORTY" userId="7b4b2faf-9835-4636-a41c-7e185b1e4b56" providerId="ADAL" clId="{1A4E0964-A7F2-40EB-A6A0-361F059A7853}" dt="2024-10-09T12:56:22.394" v="22" actId="47"/>
        <pc:sldMkLst>
          <pc:docMk/>
          <pc:sldMk cId="2417613525" sldId="4770"/>
        </pc:sldMkLst>
      </pc:sldChg>
      <pc:sldChg chg="del">
        <pc:chgData name="Sajib CHAKRABORTY" userId="7b4b2faf-9835-4636-a41c-7e185b1e4b56" providerId="ADAL" clId="{1A4E0964-A7F2-40EB-A6A0-361F059A7853}" dt="2024-10-09T12:56:22.451" v="23" actId="47"/>
        <pc:sldMkLst>
          <pc:docMk/>
          <pc:sldMk cId="4183128213" sldId="4771"/>
        </pc:sldMkLst>
      </pc:sldChg>
      <pc:sldChg chg="del">
        <pc:chgData name="Sajib CHAKRABORTY" userId="7b4b2faf-9835-4636-a41c-7e185b1e4b56" providerId="ADAL" clId="{1A4E0964-A7F2-40EB-A6A0-361F059A7853}" dt="2024-10-09T12:56:22.498" v="24" actId="47"/>
        <pc:sldMkLst>
          <pc:docMk/>
          <pc:sldMk cId="992287017" sldId="4772"/>
        </pc:sldMkLst>
      </pc:sldChg>
      <pc:sldChg chg="del">
        <pc:chgData name="Sajib CHAKRABORTY" userId="7b4b2faf-9835-4636-a41c-7e185b1e4b56" providerId="ADAL" clId="{1A4E0964-A7F2-40EB-A6A0-361F059A7853}" dt="2024-10-09T12:56:22.659" v="27" actId="47"/>
        <pc:sldMkLst>
          <pc:docMk/>
          <pc:sldMk cId="3777568014" sldId="4773"/>
        </pc:sldMkLst>
      </pc:sldChg>
      <pc:sldChg chg="del">
        <pc:chgData name="Sajib CHAKRABORTY" userId="7b4b2faf-9835-4636-a41c-7e185b1e4b56" providerId="ADAL" clId="{1A4E0964-A7F2-40EB-A6A0-361F059A7853}" dt="2024-10-09T12:56:22.828" v="30" actId="47"/>
        <pc:sldMkLst>
          <pc:docMk/>
          <pc:sldMk cId="2279447289" sldId="4774"/>
        </pc:sldMkLst>
      </pc:sldChg>
      <pc:sldChg chg="del">
        <pc:chgData name="Sajib CHAKRABORTY" userId="7b4b2faf-9835-4636-a41c-7e185b1e4b56" providerId="ADAL" clId="{1A4E0964-A7F2-40EB-A6A0-361F059A7853}" dt="2024-10-09T12:56:22.555" v="25" actId="47"/>
        <pc:sldMkLst>
          <pc:docMk/>
          <pc:sldMk cId="1211022125" sldId="4775"/>
        </pc:sldMkLst>
      </pc:sldChg>
      <pc:sldChg chg="del">
        <pc:chgData name="Sajib CHAKRABORTY" userId="7b4b2faf-9835-4636-a41c-7e185b1e4b56" providerId="ADAL" clId="{1A4E0964-A7F2-40EB-A6A0-361F059A7853}" dt="2024-10-09T12:56:22.600" v="26" actId="47"/>
        <pc:sldMkLst>
          <pc:docMk/>
          <pc:sldMk cId="988990799" sldId="4776"/>
        </pc:sldMkLst>
      </pc:sldChg>
      <pc:sldChg chg="del">
        <pc:chgData name="Sajib CHAKRABORTY" userId="7b4b2faf-9835-4636-a41c-7e185b1e4b56" providerId="ADAL" clId="{1A4E0964-A7F2-40EB-A6A0-361F059A7853}" dt="2024-10-09T12:56:22.718" v="28" actId="47"/>
        <pc:sldMkLst>
          <pc:docMk/>
          <pc:sldMk cId="73712174" sldId="4777"/>
        </pc:sldMkLst>
      </pc:sldChg>
      <pc:sldChg chg="del">
        <pc:chgData name="Sajib CHAKRABORTY" userId="7b4b2faf-9835-4636-a41c-7e185b1e4b56" providerId="ADAL" clId="{1A4E0964-A7F2-40EB-A6A0-361F059A7853}" dt="2024-10-09T12:56:23.179" v="36" actId="47"/>
        <pc:sldMkLst>
          <pc:docMk/>
          <pc:sldMk cId="1349531378" sldId="4778"/>
        </pc:sldMkLst>
      </pc:sldChg>
      <pc:sldChg chg="del">
        <pc:chgData name="Sajib CHAKRABORTY" userId="7b4b2faf-9835-4636-a41c-7e185b1e4b56" providerId="ADAL" clId="{1A4E0964-A7F2-40EB-A6A0-361F059A7853}" dt="2024-10-09T12:56:22.876" v="31" actId="47"/>
        <pc:sldMkLst>
          <pc:docMk/>
          <pc:sldMk cId="426151909" sldId="4779"/>
        </pc:sldMkLst>
      </pc:sldChg>
      <pc:sldChg chg="del">
        <pc:chgData name="Sajib CHAKRABORTY" userId="7b4b2faf-9835-4636-a41c-7e185b1e4b56" providerId="ADAL" clId="{1A4E0964-A7F2-40EB-A6A0-361F059A7853}" dt="2024-10-09T12:56:22.936" v="32" actId="47"/>
        <pc:sldMkLst>
          <pc:docMk/>
          <pc:sldMk cId="1998081060" sldId="4780"/>
        </pc:sldMkLst>
      </pc:sldChg>
      <pc:sldChg chg="del">
        <pc:chgData name="Sajib CHAKRABORTY" userId="7b4b2faf-9835-4636-a41c-7e185b1e4b56" providerId="ADAL" clId="{1A4E0964-A7F2-40EB-A6A0-361F059A7853}" dt="2024-10-09T12:56:22.996" v="33" actId="47"/>
        <pc:sldMkLst>
          <pc:docMk/>
          <pc:sldMk cId="3939554192" sldId="4781"/>
        </pc:sldMkLst>
      </pc:sldChg>
      <pc:sldChg chg="del">
        <pc:chgData name="Sajib CHAKRABORTY" userId="7b4b2faf-9835-4636-a41c-7e185b1e4b56" providerId="ADAL" clId="{1A4E0964-A7F2-40EB-A6A0-361F059A7853}" dt="2024-10-09T12:56:21.833" v="14" actId="47"/>
        <pc:sldMkLst>
          <pc:docMk/>
          <pc:sldMk cId="3956830913" sldId="4782"/>
        </pc:sldMkLst>
      </pc:sldChg>
      <pc:sldChg chg="del">
        <pc:chgData name="Sajib CHAKRABORTY" userId="7b4b2faf-9835-4636-a41c-7e185b1e4b56" providerId="ADAL" clId="{1A4E0964-A7F2-40EB-A6A0-361F059A7853}" dt="2024-10-09T12:56:23.375" v="40" actId="47"/>
        <pc:sldMkLst>
          <pc:docMk/>
          <pc:sldMk cId="718702687" sldId="4783"/>
        </pc:sldMkLst>
      </pc:sldChg>
      <pc:sldChg chg="del">
        <pc:chgData name="Sajib CHAKRABORTY" userId="7b4b2faf-9835-4636-a41c-7e185b1e4b56" providerId="ADAL" clId="{1A4E0964-A7F2-40EB-A6A0-361F059A7853}" dt="2024-10-09T12:56:23.132" v="35" actId="47"/>
        <pc:sldMkLst>
          <pc:docMk/>
          <pc:sldMk cId="375926820" sldId="4784"/>
        </pc:sldMkLst>
      </pc:sldChg>
      <pc:sldChg chg="del">
        <pc:chgData name="Sajib CHAKRABORTY" userId="7b4b2faf-9835-4636-a41c-7e185b1e4b56" providerId="ADAL" clId="{1A4E0964-A7F2-40EB-A6A0-361F059A7853}" dt="2024-10-09T12:56:23.085" v="34" actId="47"/>
        <pc:sldMkLst>
          <pc:docMk/>
          <pc:sldMk cId="2024415654" sldId="4785"/>
        </pc:sldMkLst>
      </pc:sldChg>
      <pc:sldChg chg="del">
        <pc:chgData name="Sajib CHAKRABORTY" userId="7b4b2faf-9835-4636-a41c-7e185b1e4b56" providerId="ADAL" clId="{1A4E0964-A7F2-40EB-A6A0-361F059A7853}" dt="2024-10-09T12:56:26.101" v="80" actId="47"/>
        <pc:sldMkLst>
          <pc:docMk/>
          <pc:sldMk cId="2878895799" sldId="4786"/>
        </pc:sldMkLst>
      </pc:sldChg>
      <pc:sldChg chg="del">
        <pc:chgData name="Sajib CHAKRABORTY" userId="7b4b2faf-9835-4636-a41c-7e185b1e4b56" providerId="ADAL" clId="{1A4E0964-A7F2-40EB-A6A0-361F059A7853}" dt="2024-10-09T12:56:21.231" v="3" actId="47"/>
        <pc:sldMkLst>
          <pc:docMk/>
          <pc:sldMk cId="2863152652" sldId="4787"/>
        </pc:sldMkLst>
      </pc:sldChg>
      <pc:sldChg chg="del">
        <pc:chgData name="Sajib CHAKRABORTY" userId="7b4b2faf-9835-4636-a41c-7e185b1e4b56" providerId="ADAL" clId="{1A4E0964-A7F2-40EB-A6A0-361F059A7853}" dt="2024-10-09T12:56:21.268" v="4" actId="47"/>
        <pc:sldMkLst>
          <pc:docMk/>
          <pc:sldMk cId="1663511121" sldId="4788"/>
        </pc:sldMkLst>
      </pc:sldChg>
      <pc:sldChg chg="del">
        <pc:chgData name="Sajib CHAKRABORTY" userId="7b4b2faf-9835-4636-a41c-7e185b1e4b56" providerId="ADAL" clId="{1A4E0964-A7F2-40EB-A6A0-361F059A7853}" dt="2024-10-09T12:56:22.230" v="20" actId="47"/>
        <pc:sldMkLst>
          <pc:docMk/>
          <pc:sldMk cId="1043509389" sldId="4789"/>
        </pc:sldMkLst>
      </pc:sldChg>
      <pc:sldChg chg="del">
        <pc:chgData name="Sajib CHAKRABORTY" userId="7b4b2faf-9835-4636-a41c-7e185b1e4b56" providerId="ADAL" clId="{1A4E0964-A7F2-40EB-A6A0-361F059A7853}" dt="2024-10-09T12:56:23.804" v="48" actId="47"/>
        <pc:sldMkLst>
          <pc:docMk/>
          <pc:sldMk cId="729014952" sldId="4790"/>
        </pc:sldMkLst>
      </pc:sldChg>
      <pc:sldChg chg="del">
        <pc:chgData name="Sajib CHAKRABORTY" userId="7b4b2faf-9835-4636-a41c-7e185b1e4b56" providerId="ADAL" clId="{1A4E0964-A7F2-40EB-A6A0-361F059A7853}" dt="2024-10-09T12:56:24.405" v="56" actId="47"/>
        <pc:sldMkLst>
          <pc:docMk/>
          <pc:sldMk cId="1428905112" sldId="47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040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r>
              <a:rPr lang="nl-NL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6018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1200"/>
            </a:lvl1pPr>
          </a:lstStyle>
          <a:p>
            <a:fld id="{C4CD8FED-05CD-E64B-9968-2D08B3C82605}" type="datetime1">
              <a:rPr lang="nl-BE" smtClean="0">
                <a:solidFill>
                  <a:srgbClr val="FF5000"/>
                </a:solidFill>
              </a:rPr>
              <a:t>9/10/2024</a:t>
            </a:fld>
            <a:endParaRPr lang="nl-NL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504000" y="8508775"/>
            <a:ext cx="2971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nl-NL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601800" y="8506800"/>
            <a:ext cx="2700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‹#›</a:t>
            </a:fld>
            <a:endParaRPr lang="nl-NL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84000" y="540000"/>
            <a:ext cx="2700000" cy="360000"/>
          </a:xfrm>
          <a:prstGeom prst="rect">
            <a:avLst/>
          </a:prstGeom>
          <a:solidFill>
            <a:srgbClr val="0033A0"/>
          </a:solidFill>
        </p:spPr>
        <p:txBody>
          <a:bodyPr vert="horz" lIns="9000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37000" y="54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CBD4361-0679-254E-8386-CB90F2692ABF}" type="datetime1">
              <a:rPr lang="nl-BE" smtClean="0"/>
              <a:t>9/10/2024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20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37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9/10/2024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80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9/10/2024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46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12200916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771756" y="-46294"/>
            <a:ext cx="5456238" cy="6950587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41547" cy="424150"/>
          </a:xfrm>
        </p:spPr>
        <p:txBody>
          <a:bodyPr tIns="36000" rIns="90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123235"/>
            <a:ext cx="2397601" cy="294302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 van de spreker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8830367" y="-88986"/>
            <a:ext cx="3406702" cy="699323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1009219" y="709339"/>
            <a:ext cx="1198801" cy="311244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6" y="3113806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3552825" cy="3467100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437192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990725"/>
            <a:ext cx="5717498" cy="336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731839" y="1843089"/>
            <a:ext cx="8412161" cy="3688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grijz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3" name="Vrije vorm 12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184795" y="475669"/>
            <a:ext cx="4226654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4434" y="2005130"/>
            <a:ext cx="669076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1C96E-9B88-4FD0-82BD-B8CF08F1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885"/>
          <a:stretch/>
        </p:blipFill>
        <p:spPr>
          <a:xfrm>
            <a:off x="2106385" y="6065380"/>
            <a:ext cx="2098222" cy="70551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6B004CE-6103-45E2-908F-D2F21885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F50BDD1-B809-4811-834A-29318E625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7132" y="445025"/>
            <a:ext cx="414867" cy="1106313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917C014-553F-4536-B6F7-1764F6B5B0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3836" y="6152482"/>
            <a:ext cx="2111987" cy="7055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Vrije vorm 3"/>
          <p:cNvSpPr/>
          <p:nvPr userDrawn="1"/>
        </p:nvSpPr>
        <p:spPr>
          <a:xfrm>
            <a:off x="4978033" y="1362517"/>
            <a:ext cx="229923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725108" y="1434321"/>
            <a:ext cx="3373365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709052" y="1672724"/>
            <a:ext cx="5644748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C2FA8B6-7733-5594-6FFC-D92BFE220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929275"/>
            <a:ext cx="4999891" cy="1875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C1411-CD68-27E6-BA46-E8623213B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7600" y="4989537"/>
            <a:ext cx="3188149" cy="891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zwart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10" name="Vrije vorm 9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33EC-8312-8B40-AC33-8CC58E1F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F5205-5F80-524D-88E8-325C09D20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548F2-A468-244A-A7BA-A6E557EC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FD4E-ADA1-7542-B7F9-915FCA426C1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42C50-35B1-4F40-9A98-3C71D200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A135-F307-594C-B611-B9EB7DC50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grijz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4" name="Vrije vorm 13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zwart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1" name="Vrije vorm 10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grijz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4" y="0"/>
            <a:ext cx="12196293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zwart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7" y="711463"/>
            <a:ext cx="5340895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934036" y="6591888"/>
            <a:ext cx="3687619" cy="254879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badi" panose="020B06040201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B30EC-7D15-555E-AE85-F3355C0E014E}"/>
              </a:ext>
            </a:extLst>
          </p:cNvPr>
          <p:cNvSpPr txBox="1"/>
          <p:nvPr userDrawn="1"/>
        </p:nvSpPr>
        <p:spPr>
          <a:xfrm>
            <a:off x="8069121" y="6007377"/>
            <a:ext cx="3906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rgbClr val="FF0000"/>
                </a:solidFill>
              </a:rPr>
              <a:t>!</a:t>
            </a:r>
            <a:r>
              <a:rPr lang="en-US" sz="1000" i="1" dirty="0"/>
              <a:t>The content of this tutorial cannot be shared without prior permission.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10719005" cy="3467100"/>
          </a:xfrm>
        </p:spPr>
        <p:txBody>
          <a:bodyPr numCol="2" spcCol="126000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voettekst 7">
            <a:extLst>
              <a:ext uri="{FF2B5EF4-FFF2-40B4-BE49-F238E27FC236}">
                <a16:creationId xmlns:a16="http://schemas.microsoft.com/office/drawing/2014/main" id="{D021FD6F-67FE-7026-013E-1B7D2A767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6618" y="6007376"/>
            <a:ext cx="3687619" cy="254879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badi" panose="020B0604020104020204" pitchFamily="34" charset="0"/>
              </a:defRPr>
            </a:lvl1pPr>
          </a:lstStyle>
          <a:p>
            <a:r>
              <a:rPr lang="en-US" sz="1400" dirty="0">
                <a:solidFill>
                  <a:srgbClr val="FF0000"/>
                </a:solidFill>
              </a:rPr>
              <a:t>!</a:t>
            </a:r>
            <a:r>
              <a:rPr lang="en-US" dirty="0"/>
              <a:t>The content of this tutorial cannot be shared without prior permission.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76013"/>
            <a:ext cx="12192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838" y="645811"/>
            <a:ext cx="1079957" cy="3774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245" y="2026507"/>
            <a:ext cx="10616699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8139"/>
            <a:ext cx="2743200" cy="173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3EE55E-29A1-AFF8-6B33-F50327C2FF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325" y="6192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E"/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68D644E-94F3-B8AE-70EA-065601122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/>
          <a:srcRect l="3516" t="64683" r="7854" b="6514"/>
          <a:stretch/>
        </p:blipFill>
        <p:spPr>
          <a:xfrm>
            <a:off x="175846" y="6192120"/>
            <a:ext cx="4431322" cy="540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5EF3F-E73A-10F4-4069-D873FDE42676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4783014" y="6250399"/>
            <a:ext cx="1723352" cy="481797"/>
          </a:xfrm>
          <a:prstGeom prst="rect">
            <a:avLst/>
          </a:prstGeom>
        </p:spPr>
      </p:pic>
      <p:sp>
        <p:nvSpPr>
          <p:cNvPr id="4" name="Rechteck 7">
            <a:extLst>
              <a:ext uri="{FF2B5EF4-FFF2-40B4-BE49-F238E27FC236}">
                <a16:creationId xmlns:a16="http://schemas.microsoft.com/office/drawing/2014/main" id="{CC2F8F6A-2662-85E5-C302-6268D6DC43C8}"/>
              </a:ext>
            </a:extLst>
          </p:cNvPr>
          <p:cNvSpPr/>
          <p:nvPr userDrawn="1"/>
        </p:nvSpPr>
        <p:spPr>
          <a:xfrm>
            <a:off x="-506995" y="1711104"/>
            <a:ext cx="180000" cy="18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C6A6DE1-A68E-800C-F074-47B3363A4D14}"/>
              </a:ext>
            </a:extLst>
          </p:cNvPr>
          <p:cNvSpPr/>
          <p:nvPr userDrawn="1"/>
        </p:nvSpPr>
        <p:spPr>
          <a:xfrm>
            <a:off x="-506995" y="1953504"/>
            <a:ext cx="180000" cy="180000"/>
          </a:xfrm>
          <a:prstGeom prst="rect">
            <a:avLst/>
          </a:prstGeom>
          <a:solidFill>
            <a:srgbClr val="FE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7DEEA3F-2B64-35F4-8377-014F57E82003}"/>
              </a:ext>
            </a:extLst>
          </p:cNvPr>
          <p:cNvSpPr/>
          <p:nvPr userDrawn="1"/>
        </p:nvSpPr>
        <p:spPr>
          <a:xfrm>
            <a:off x="-506995" y="2195904"/>
            <a:ext cx="180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9D2F4-6F7B-FB33-8CE4-F33E82717449}"/>
              </a:ext>
            </a:extLst>
          </p:cNvPr>
          <p:cNvSpPr txBox="1"/>
          <p:nvPr userDrawn="1"/>
        </p:nvSpPr>
        <p:spPr>
          <a:xfrm>
            <a:off x="8069121" y="6007377"/>
            <a:ext cx="3906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rgbClr val="FF0000"/>
                </a:solidFill>
              </a:rPr>
              <a:t>!</a:t>
            </a:r>
            <a:r>
              <a:rPr lang="en-US" sz="1000" i="1" dirty="0"/>
              <a:t>The content of this tutorial cannot be shared without prior permission.</a:t>
            </a:r>
          </a:p>
        </p:txBody>
      </p:sp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7" r:id="rId2"/>
    <p:sldLayoutId id="2147483696" r:id="rId3"/>
    <p:sldLayoutId id="2147483700" r:id="rId4"/>
    <p:sldLayoutId id="2147483702" r:id="rId5"/>
    <p:sldLayoutId id="2147483694" r:id="rId6"/>
    <p:sldLayoutId id="2147483703" r:id="rId7"/>
    <p:sldLayoutId id="2147483706" r:id="rId8"/>
    <p:sldLayoutId id="2147483707" r:id="rId9"/>
    <p:sldLayoutId id="2147483709" r:id="rId10"/>
    <p:sldLayoutId id="2147483710" r:id="rId11"/>
    <p:sldLayoutId id="2147483705" r:id="rId12"/>
    <p:sldLayoutId id="2147483704" r:id="rId13"/>
    <p:sldLayoutId id="2147483718" r:id="rId14"/>
    <p:sldLayoutId id="2147483721" r:id="rId15"/>
    <p:sldLayoutId id="2147483708" r:id="rId16"/>
    <p:sldLayoutId id="2147483711" r:id="rId17"/>
    <p:sldLayoutId id="2147483712" r:id="rId18"/>
    <p:sldLayoutId id="2147483723" r:id="rId19"/>
    <p:sldLayoutId id="2147483713" r:id="rId20"/>
    <p:sldLayoutId id="2147483714" r:id="rId21"/>
    <p:sldLayoutId id="2147483716" r:id="rId22"/>
    <p:sldLayoutId id="2147483717" r:id="rId23"/>
    <p:sldLayoutId id="2147483715" r:id="rId24"/>
    <p:sldLayoutId id="2147483719" r:id="rId25"/>
    <p:sldLayoutId id="2147483725" r:id="rId26"/>
    <p:sldLayoutId id="2147483720" r:id="rId27"/>
    <p:sldLayoutId id="2147483724" r:id="rId28"/>
    <p:sldLayoutId id="2147483722" r:id="rId29"/>
    <p:sldLayoutId id="2147483726" r:id="rId30"/>
  </p:sldLayoutIdLst>
  <p:hf hdr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220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charset="0"/>
        <a:buNone/>
        <a:defRPr sz="16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68288" indent="-2571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671513" indent="-220663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073150" indent="-2190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476375" indent="-231775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680D3-65D0-F15D-716D-CE2D44950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502" y="5602168"/>
            <a:ext cx="10088562" cy="11573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/>
              <a:t>Speakers: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1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/>
              <a:t>Omar </a:t>
            </a:r>
            <a:r>
              <a:rPr lang="en-US" sz="1400" err="1"/>
              <a:t>Hegazy</a:t>
            </a:r>
            <a:r>
              <a:rPr lang="en-US" sz="1400"/>
              <a:t>, </a:t>
            </a:r>
            <a:r>
              <a:rPr lang="en-US" sz="1400" i="1">
                <a:solidFill>
                  <a:schemeClr val="tx1"/>
                </a:solidFill>
              </a:rPr>
              <a:t>MOBI-EPOWERS Research Group, Vrije Universiteit Brussel (VUB), Brussels, Belgium</a:t>
            </a:r>
            <a:endParaRPr lang="en-US" sz="14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/>
              <a:t>Mohamed El Baghdadi, </a:t>
            </a:r>
            <a:r>
              <a:rPr lang="en-US" sz="1400" i="1">
                <a:solidFill>
                  <a:schemeClr val="tx1"/>
                </a:solidFill>
              </a:rPr>
              <a:t>MOBI-EPOWERS Research Group, Vrije Universiteit Brussel (VUB), Brussels, Belgium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/>
              <a:t>Sajib Chakraborty, </a:t>
            </a:r>
            <a:r>
              <a:rPr lang="en-US" sz="1400" i="1">
                <a:solidFill>
                  <a:schemeClr val="tx1"/>
                </a:solidFill>
              </a:rPr>
              <a:t>MOBI-EPOWERS Research Group, Vrije Universiteit Brussel (VUB), Brussels, Belgium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BE" sz="1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D4C7B6-6BD6-6C9A-10E4-C61BBC26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546" y="3352129"/>
            <a:ext cx="7974474" cy="922748"/>
          </a:xfrm>
        </p:spPr>
        <p:txBody>
          <a:bodyPr/>
          <a:lstStyle/>
          <a:p>
            <a:pPr algn="ctr"/>
            <a:r>
              <a:rPr lang="en-US" sz="3200" dirty="0"/>
              <a:t>Modular Digital twin platform </a:t>
            </a:r>
            <a:br>
              <a:rPr lang="en-US" sz="3200" dirty="0"/>
            </a:br>
            <a:r>
              <a:rPr lang="en-US" sz="3200" dirty="0"/>
              <a:t>for Electrical Drivetrains</a:t>
            </a:r>
            <a:endParaRPr lang="en-BE" sz="3200" dirty="0"/>
          </a:p>
        </p:txBody>
      </p:sp>
      <p:pic>
        <p:nvPicPr>
          <p:cNvPr id="6" name="Obrázek 1" descr="Obsah obrázku text, snímek obrazovky, Písmo, Značka&#10;&#10;Popis byl vytvořen automaticky">
            <a:extLst>
              <a:ext uri="{FF2B5EF4-FFF2-40B4-BE49-F238E27FC236}">
                <a16:creationId xmlns:a16="http://schemas.microsoft.com/office/drawing/2014/main" id="{75F3A610-7E38-89B7-5586-BC3F918B2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9"/>
          <a:stretch/>
        </p:blipFill>
        <p:spPr>
          <a:xfrm>
            <a:off x="1248781" y="152523"/>
            <a:ext cx="9035761" cy="2891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3EBA3E-73D6-09D6-531F-55B44339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103" y="4727517"/>
            <a:ext cx="1814792" cy="752945"/>
          </a:xfrm>
          <a:prstGeom prst="rect">
            <a:avLst/>
          </a:prstGeom>
        </p:spPr>
      </p:pic>
      <p:pic>
        <p:nvPicPr>
          <p:cNvPr id="5" name="Picture 2" descr="Publications | HiEFFICIENT">
            <a:extLst>
              <a:ext uri="{FF2B5EF4-FFF2-40B4-BE49-F238E27FC236}">
                <a16:creationId xmlns:a16="http://schemas.microsoft.com/office/drawing/2014/main" id="{9AA86333-0943-4654-0B8C-E305B02D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7" y="4705635"/>
            <a:ext cx="2912828" cy="7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08B9D5AA-7C7F-7F5C-A1FF-3ACC619DE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40" y="4786637"/>
            <a:ext cx="1814792" cy="693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75C64A-C73A-FBE2-E362-F8206A5638A1}"/>
              </a:ext>
            </a:extLst>
          </p:cNvPr>
          <p:cNvSpPr txBox="1"/>
          <p:nvPr/>
        </p:nvSpPr>
        <p:spPr>
          <a:xfrm>
            <a:off x="751502" y="4371789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Linked Projects </a:t>
            </a:r>
            <a:endParaRPr lang="en-BE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9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BB9CD-7030-0F31-CCA8-618EE26EC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D5137D31-D374-455B-A478-4F5630F94444}" type="datetime1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ABA63F-5CC3-4C25-58D5-6B17A5D9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6AA95A2-3452-BD1D-131B-6127714D0DC1}"/>
              </a:ext>
            </a:extLst>
          </p:cNvPr>
          <p:cNvSpPr txBox="1">
            <a:spLocks/>
          </p:cNvSpPr>
          <p:nvPr/>
        </p:nvSpPr>
        <p:spPr>
          <a:xfrm>
            <a:off x="731838" y="711463"/>
            <a:ext cx="4277435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Lecturers' information </a:t>
            </a:r>
            <a:endParaRPr lang="en-BE"/>
          </a:p>
        </p:txBody>
      </p:sp>
      <p:pic>
        <p:nvPicPr>
          <p:cNvPr id="8" name="Picture 7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0F6D37E-8257-0679-C5D3-DF0A3B151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5273" r="4846" b="30834"/>
          <a:stretch/>
        </p:blipFill>
        <p:spPr>
          <a:xfrm>
            <a:off x="581509" y="1754394"/>
            <a:ext cx="2385503" cy="2400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C91620-37CA-0ACB-B662-1B97EAB7B0D9}"/>
              </a:ext>
            </a:extLst>
          </p:cNvPr>
          <p:cNvSpPr txBox="1"/>
          <p:nvPr/>
        </p:nvSpPr>
        <p:spPr>
          <a:xfrm>
            <a:off x="225998" y="4323295"/>
            <a:ext cx="302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Prof. Dr. Omar </a:t>
            </a:r>
            <a:r>
              <a:rPr lang="en-US" sz="16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Hegazy</a:t>
            </a:r>
            <a:endParaRPr lang="en-US" sz="16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" name="Picture 9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80D148D1-21EA-F934-54D7-CB19CFD84E6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3482" r="7316" b="34980"/>
          <a:stretch/>
        </p:blipFill>
        <p:spPr>
          <a:xfrm>
            <a:off x="5009273" y="1636153"/>
            <a:ext cx="2385502" cy="240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05CFA9-1FFA-EC23-855E-29AA4C065DBC}"/>
              </a:ext>
            </a:extLst>
          </p:cNvPr>
          <p:cNvSpPr txBox="1"/>
          <p:nvPr/>
        </p:nvSpPr>
        <p:spPr>
          <a:xfrm>
            <a:off x="4228346" y="4175740"/>
            <a:ext cx="393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Prof. Dr. Mohamed El-Baghdadi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9FEC7-1080-DD06-B0D8-E1A6968D9A71}"/>
              </a:ext>
            </a:extLst>
          </p:cNvPr>
          <p:cNvSpPr txBox="1"/>
          <p:nvPr/>
        </p:nvSpPr>
        <p:spPr>
          <a:xfrm>
            <a:off x="225998" y="4637404"/>
            <a:ext cx="302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Verdana" charset="0"/>
                <a:ea typeface="Verdana" charset="0"/>
                <a:cs typeface="Verdana" charset="0"/>
              </a:rPr>
              <a:t>Omar.Hegazy@vub.be</a:t>
            </a:r>
            <a:br>
              <a:rPr lang="en-US" sz="16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6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Head of EPOWERS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FDA5B3-E31F-C821-E46D-49282FD17181}"/>
              </a:ext>
            </a:extLst>
          </p:cNvPr>
          <p:cNvSpPr txBox="1"/>
          <p:nvPr/>
        </p:nvSpPr>
        <p:spPr>
          <a:xfrm>
            <a:off x="4408883" y="4519163"/>
            <a:ext cx="3588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Verdana" charset="0"/>
                <a:ea typeface="Verdana" charset="0"/>
                <a:cs typeface="Verdana" charset="0"/>
              </a:rPr>
              <a:t>Mohamed.el.Baghdadi@vub.be</a:t>
            </a:r>
            <a:br>
              <a:rPr lang="en-US" sz="16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6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Leader of Vehicle Technology and </a:t>
            </a:r>
          </a:p>
          <a:p>
            <a:pPr algn="ctr"/>
            <a:r>
              <a:rPr lang="en-US" sz="16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Connectivity (VTC) Team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1A2AA7-DE52-81DB-0BD3-314B1D5D2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665" y="1636153"/>
            <a:ext cx="2338386" cy="24000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8F8140-4C81-7E53-9453-C4180A1972CF}"/>
              </a:ext>
            </a:extLst>
          </p:cNvPr>
          <p:cNvSpPr txBox="1"/>
          <p:nvPr/>
        </p:nvSpPr>
        <p:spPr>
          <a:xfrm>
            <a:off x="8648860" y="4161727"/>
            <a:ext cx="3237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Dr. Sajib Chakraborty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63DA8C-EFCB-F037-A766-1EF2AEC4D979}"/>
              </a:ext>
            </a:extLst>
          </p:cNvPr>
          <p:cNvSpPr txBox="1"/>
          <p:nvPr/>
        </p:nvSpPr>
        <p:spPr>
          <a:xfrm>
            <a:off x="8610600" y="4514294"/>
            <a:ext cx="330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Verdana" charset="0"/>
                <a:ea typeface="Verdana" charset="0"/>
                <a:cs typeface="Verdana" charset="0"/>
              </a:rPr>
              <a:t>Sajib.Chakraborty@vub.be</a:t>
            </a:r>
            <a:br>
              <a:rPr lang="en-US" sz="16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6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Leader of Digital Twin and Reliability (DTR) Team</a:t>
            </a:r>
          </a:p>
        </p:txBody>
      </p:sp>
    </p:spTree>
    <p:extLst>
      <p:ext uri="{BB962C8B-B14F-4D97-AF65-F5344CB8AC3E}">
        <p14:creationId xmlns:p14="http://schemas.microsoft.com/office/powerpoint/2010/main" val="113792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8A3B0C-A81F-0B10-72B1-F427CF1D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68266"/>
            <a:ext cx="10658400" cy="5942056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664E520-0D90-FC0C-6278-80C14F9FD822}"/>
              </a:ext>
            </a:extLst>
          </p:cNvPr>
          <p:cNvSpPr txBox="1"/>
          <p:nvPr/>
        </p:nvSpPr>
        <p:spPr>
          <a:xfrm>
            <a:off x="815845" y="1027511"/>
            <a:ext cx="35330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ventor"/>
                <a:ea typeface="+mn-ea"/>
                <a:cs typeface="+mn-cs"/>
              </a:rPr>
              <a:t>ELECTROMOBILITY</a:t>
            </a:r>
            <a:r>
              <a:rPr kumimoji="0" lang="nl-BE" sz="2400" b="1" i="0" u="none" strike="noStrike" kern="1200" cap="all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dventor"/>
                <a:ea typeface="+mn-ea"/>
                <a:cs typeface="+mn-cs"/>
              </a:rPr>
              <a:t> RESEARCH HUB IN EUROPE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1533C6-7E35-DE8E-6379-EAC268D68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5" y="169618"/>
            <a:ext cx="3437039" cy="8578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B2CA80-7AA7-12A0-0AC5-CF86E7D0D4E8}"/>
              </a:ext>
            </a:extLst>
          </p:cNvPr>
          <p:cNvSpPr/>
          <p:nvPr/>
        </p:nvSpPr>
        <p:spPr>
          <a:xfrm>
            <a:off x="815845" y="3274142"/>
            <a:ext cx="3533052" cy="2654710"/>
          </a:xfrm>
          <a:prstGeom prst="roundRect">
            <a:avLst/>
          </a:prstGeom>
          <a:noFill/>
          <a:ln w="444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480A2-D795-DB65-7051-29F282221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EF7138D0-C8E2-40A1-AD28-25105E058BC4}" type="datetime1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DD9098B-2A1E-FD07-D807-8E8D1FFB3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10" y="264439"/>
            <a:ext cx="5473788" cy="1082349"/>
          </a:xfrm>
          <a:prstGeom prst="rect">
            <a:avLst/>
          </a:prstGeom>
        </p:spPr>
      </p:pic>
      <p:pic>
        <p:nvPicPr>
          <p:cNvPr id="5" name="Picture 4" descr="A qr code with a logo&#10;&#10;Description automatically generated">
            <a:extLst>
              <a:ext uri="{FF2B5EF4-FFF2-40B4-BE49-F238E27FC236}">
                <a16:creationId xmlns:a16="http://schemas.microsoft.com/office/drawing/2014/main" id="{A5593775-99E6-F4B3-C29A-EDE53AC02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016" y="3907821"/>
            <a:ext cx="1325880" cy="1325880"/>
          </a:xfrm>
          <a:prstGeom prst="rect">
            <a:avLst/>
          </a:prstGeom>
        </p:spPr>
      </p:pic>
      <p:pic>
        <p:nvPicPr>
          <p:cNvPr id="15" name="Graphic 14" descr="Badge 5 with solid fill">
            <a:extLst>
              <a:ext uri="{FF2B5EF4-FFF2-40B4-BE49-F238E27FC236}">
                <a16:creationId xmlns:a16="http://schemas.microsoft.com/office/drawing/2014/main" id="{7E345965-703B-6084-280D-515693D73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6834" y="3907821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139D19-CCFB-7D02-FCC3-A55B0178D632}"/>
              </a:ext>
            </a:extLst>
          </p:cNvPr>
          <p:cNvSpPr txBox="1"/>
          <p:nvPr/>
        </p:nvSpPr>
        <p:spPr>
          <a:xfrm>
            <a:off x="4865893" y="4821480"/>
            <a:ext cx="2116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Tracks</a:t>
            </a: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A1FC94-832D-4B3D-17FF-DBF75452A1E5}"/>
              </a:ext>
            </a:extLst>
          </p:cNvPr>
          <p:cNvGrpSpPr/>
          <p:nvPr/>
        </p:nvGrpSpPr>
        <p:grpSpPr>
          <a:xfrm>
            <a:off x="9101301" y="1762068"/>
            <a:ext cx="2116282" cy="1457098"/>
            <a:chOff x="2732273" y="1814791"/>
            <a:chExt cx="2116282" cy="14570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B015DD-52AF-44FD-FC72-C4EE1FDCE872}"/>
                </a:ext>
              </a:extLst>
            </p:cNvPr>
            <p:cNvSpPr txBox="1"/>
            <p:nvPr/>
          </p:nvSpPr>
          <p:spPr>
            <a:xfrm>
              <a:off x="2732273" y="2902557"/>
              <a:ext cx="21162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Top-Notch Labs</a:t>
              </a:r>
            </a:p>
          </p:txBody>
        </p:sp>
        <p:pic>
          <p:nvPicPr>
            <p:cNvPr id="25" name="Graphic 24" descr="Badge 4 with solid fill">
              <a:extLst>
                <a:ext uri="{FF2B5EF4-FFF2-40B4-BE49-F238E27FC236}">
                  <a16:creationId xmlns:a16="http://schemas.microsoft.com/office/drawing/2014/main" id="{BDD1A55F-F44E-AF80-BB0D-1087A71EE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05731" y="1814791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7ECD59-5C58-8370-CB4B-7BD406296DD7}"/>
              </a:ext>
            </a:extLst>
          </p:cNvPr>
          <p:cNvGrpSpPr/>
          <p:nvPr/>
        </p:nvGrpSpPr>
        <p:grpSpPr>
          <a:xfrm>
            <a:off x="9006648" y="3735106"/>
            <a:ext cx="2305588" cy="1456447"/>
            <a:chOff x="9191445" y="3294715"/>
            <a:chExt cx="2305588" cy="1456447"/>
          </a:xfrm>
        </p:grpSpPr>
        <p:pic>
          <p:nvPicPr>
            <p:cNvPr id="27" name="Graphic 26" descr="Marker with solid fill">
              <a:extLst>
                <a:ext uri="{FF2B5EF4-FFF2-40B4-BE49-F238E27FC236}">
                  <a16:creationId xmlns:a16="http://schemas.microsoft.com/office/drawing/2014/main" id="{DF90783D-F159-13E0-0B28-78DEF396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92386" y="3294715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18395B-19D3-0DA1-2E65-00B61DB4C516}"/>
                </a:ext>
              </a:extLst>
            </p:cNvPr>
            <p:cNvSpPr txBox="1"/>
            <p:nvPr/>
          </p:nvSpPr>
          <p:spPr>
            <a:xfrm>
              <a:off x="9191445" y="4381830"/>
              <a:ext cx="23055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>
                  <a:latin typeface="Verdana" panose="020B0604030504040204" pitchFamily="34" charset="0"/>
                  <a:ea typeface="Verdana" panose="020B0604030504040204" pitchFamily="34" charset="0"/>
                </a:rPr>
                <a:t>Brussels, Belgium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AC52213-945D-2CAE-4FE6-28812A6D325E}"/>
              </a:ext>
            </a:extLst>
          </p:cNvPr>
          <p:cNvSpPr/>
          <p:nvPr/>
        </p:nvSpPr>
        <p:spPr>
          <a:xfrm>
            <a:off x="1659091" y="1855273"/>
            <a:ext cx="759743" cy="759743"/>
          </a:xfrm>
          <a:prstGeom prst="ellipse">
            <a:avLst/>
          </a:prstGeom>
          <a:solidFill>
            <a:srgbClr val="003399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07DA6E-069E-0F44-236E-A970FF5977F5}"/>
              </a:ext>
            </a:extLst>
          </p:cNvPr>
          <p:cNvSpPr txBox="1"/>
          <p:nvPr/>
        </p:nvSpPr>
        <p:spPr>
          <a:xfrm>
            <a:off x="1716641" y="202895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15</a:t>
            </a:r>
            <a:r>
              <a:rPr lang="en-US" sz="2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+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CFB0A99-D477-1C12-4C23-A3184FE3A85C}"/>
              </a:ext>
            </a:extLst>
          </p:cNvPr>
          <p:cNvSpPr/>
          <p:nvPr/>
        </p:nvSpPr>
        <p:spPr>
          <a:xfrm>
            <a:off x="5585727" y="1910759"/>
            <a:ext cx="759743" cy="759743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61C9A9-A1EA-068D-A794-E0394013A53E}"/>
              </a:ext>
            </a:extLst>
          </p:cNvPr>
          <p:cNvSpPr txBox="1"/>
          <p:nvPr/>
        </p:nvSpPr>
        <p:spPr>
          <a:xfrm>
            <a:off x="1061603" y="2818987"/>
            <a:ext cx="2473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 funded projects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553AAD-11EB-0D62-0138-DCAF8EEDEB99}"/>
              </a:ext>
            </a:extLst>
          </p:cNvPr>
          <p:cNvSpPr txBox="1"/>
          <p:nvPr/>
        </p:nvSpPr>
        <p:spPr>
          <a:xfrm>
            <a:off x="5594598" y="202895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40</a:t>
            </a:r>
            <a:r>
              <a:rPr lang="en-US" sz="2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F6E4DA-1EA2-9361-5DB3-445C70A7B1E7}"/>
              </a:ext>
            </a:extLst>
          </p:cNvPr>
          <p:cNvSpPr txBox="1"/>
          <p:nvPr/>
        </p:nvSpPr>
        <p:spPr>
          <a:xfrm>
            <a:off x="5325033" y="2849834"/>
            <a:ext cx="1281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Members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9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BD071-B610-D372-B01A-5333FA8DC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D30EC98A-40AC-44C5-9B13-3271C0CF55C3}" type="datetime1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F6337F-DF9C-9914-0205-B73E83996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2"/>
            <a:ext cx="9418284" cy="349702"/>
          </a:xfrm>
        </p:spPr>
        <p:txBody>
          <a:bodyPr/>
          <a:lstStyle/>
          <a:p>
            <a:pPr marL="0">
              <a:lnSpc>
                <a:spcPct val="100000"/>
              </a:lnSpc>
            </a:pPr>
            <a:r>
              <a:rPr lang="en-US" sz="1800" b="1" i="0" u="none" strike="noStrike">
                <a:effectLst/>
                <a:latin typeface="Calibri" panose="020F0502020204030204" pitchFamily="34" charset="0"/>
              </a:rPr>
              <a:t>EPOWERS</a:t>
            </a: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 research group </a:t>
            </a:r>
            <a:r>
              <a:rPr lang="en-US" sz="1800" b="0" i="0">
                <a:effectLst/>
                <a:latin typeface="Calibri" panose="020F0502020204030204" pitchFamily="34" charset="0"/>
              </a:rPr>
              <a:t>E</a:t>
            </a: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fficient </a:t>
            </a:r>
            <a:r>
              <a:rPr lang="en-US" sz="1800" b="0" i="0">
                <a:effectLst/>
                <a:latin typeface="Calibri" panose="020F0502020204030204" pitchFamily="34" charset="0"/>
              </a:rPr>
              <a:t>Power</a:t>
            </a: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 Electronics, Powertrain &amp; Energy Solution</a:t>
            </a:r>
            <a:r>
              <a:rPr lang="en-US" sz="1800" b="0" i="0">
                <a:effectLst/>
                <a:latin typeface="Calibri" panose="020F0502020204030204" pitchFamily="34" charset="0"/>
              </a:rPr>
              <a:t>s​</a:t>
            </a:r>
            <a:endParaRPr lang="en-US" b="0" i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6D6C5C-4CD7-7C07-0803-0358D953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11463"/>
            <a:ext cx="6532219" cy="341050"/>
          </a:xfrm>
        </p:spPr>
        <p:txBody>
          <a:bodyPr/>
          <a:lstStyle/>
          <a:p>
            <a:r>
              <a:rPr lang="en-US"/>
              <a:t>Short Introduction of MOBI-EPOWERS</a:t>
            </a:r>
            <a:endParaRPr lang="en-BE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3EC0FA77-A76F-283E-BD59-EC33C5CD43F2}"/>
              </a:ext>
            </a:extLst>
          </p:cNvPr>
          <p:cNvGrpSpPr/>
          <p:nvPr/>
        </p:nvGrpSpPr>
        <p:grpSpPr>
          <a:xfrm>
            <a:off x="801087" y="1832891"/>
            <a:ext cx="754049" cy="754049"/>
            <a:chOff x="2670898" y="1437670"/>
            <a:chExt cx="754049" cy="754049"/>
          </a:xfrm>
        </p:grpSpPr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499A8136-B288-7C40-ECEF-8A045D22E148}"/>
                </a:ext>
              </a:extLst>
            </p:cNvPr>
            <p:cNvGrpSpPr/>
            <p:nvPr/>
          </p:nvGrpSpPr>
          <p:grpSpPr>
            <a:xfrm>
              <a:off x="2670898" y="1437670"/>
              <a:ext cx="754049" cy="754049"/>
              <a:chOff x="0" y="0"/>
              <a:chExt cx="812800" cy="812800"/>
            </a:xfrm>
          </p:grpSpPr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9397DA43-BF4D-A6D7-F98C-2A6C41EC026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EDB"/>
              </a:solidFill>
            </p:spPr>
            <p:txBody>
              <a:bodyPr/>
              <a:lstStyle/>
              <a:p>
                <a:endParaRPr lang="en-BE" sz="1200"/>
              </a:p>
            </p:txBody>
          </p:sp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F105D1CB-B5FD-FF16-F6FB-687504B73720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53"/>
                  </a:lnSpc>
                </a:pPr>
                <a:endParaRPr sz="1200"/>
              </a:p>
            </p:txBody>
          </p:sp>
        </p:grp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0027EC45-EA81-03AF-6DF8-0FA9DC1144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6435" y="1585430"/>
              <a:ext cx="342977" cy="426720"/>
            </a:xfrm>
            <a:custGeom>
              <a:avLst/>
              <a:gdLst/>
              <a:ahLst/>
              <a:cxnLst/>
              <a:rect l="l" t="t" r="r" b="b"/>
              <a:pathLst>
                <a:path w="609845" h="758749">
                  <a:moveTo>
                    <a:pt x="0" y="0"/>
                  </a:moveTo>
                  <a:lnTo>
                    <a:pt x="609844" y="0"/>
                  </a:lnTo>
                  <a:lnTo>
                    <a:pt x="609844" y="758750"/>
                  </a:lnTo>
                  <a:lnTo>
                    <a:pt x="0" y="758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 sz="1200"/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5D50C0F2-5854-BD42-9A09-5EBD8139F29F}"/>
              </a:ext>
            </a:extLst>
          </p:cNvPr>
          <p:cNvGrpSpPr/>
          <p:nvPr/>
        </p:nvGrpSpPr>
        <p:grpSpPr>
          <a:xfrm>
            <a:off x="801086" y="3192120"/>
            <a:ext cx="754049" cy="754049"/>
            <a:chOff x="3659699" y="3909739"/>
            <a:chExt cx="754049" cy="754049"/>
          </a:xfrm>
        </p:grpSpPr>
        <p:grpSp>
          <p:nvGrpSpPr>
            <p:cNvPr id="37" name="Group 15">
              <a:extLst>
                <a:ext uri="{FF2B5EF4-FFF2-40B4-BE49-F238E27FC236}">
                  <a16:creationId xmlns:a16="http://schemas.microsoft.com/office/drawing/2014/main" id="{4FE13F07-92E5-8EA0-2DF9-14341CAA1310}"/>
                </a:ext>
              </a:extLst>
            </p:cNvPr>
            <p:cNvGrpSpPr/>
            <p:nvPr/>
          </p:nvGrpSpPr>
          <p:grpSpPr>
            <a:xfrm>
              <a:off x="3659699" y="3909739"/>
              <a:ext cx="754049" cy="754049"/>
              <a:chOff x="-1" y="-23813"/>
              <a:chExt cx="812800" cy="812800"/>
            </a:xfrm>
          </p:grpSpPr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64D8156C-C4CC-C1B4-929C-1DA778C6AF4B}"/>
                  </a:ext>
                </a:extLst>
              </p:cNvPr>
              <p:cNvSpPr/>
              <p:nvPr/>
            </p:nvSpPr>
            <p:spPr>
              <a:xfrm>
                <a:off x="-1" y="-23813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EDB"/>
              </a:solidFill>
            </p:spPr>
            <p:txBody>
              <a:bodyPr/>
              <a:lstStyle/>
              <a:p>
                <a:endParaRPr lang="en-BE" sz="1200"/>
              </a:p>
            </p:txBody>
          </p:sp>
          <p:sp>
            <p:nvSpPr>
              <p:cNvPr id="39" name="TextBox 17">
                <a:extLst>
                  <a:ext uri="{FF2B5EF4-FFF2-40B4-BE49-F238E27FC236}">
                    <a16:creationId xmlns:a16="http://schemas.microsoft.com/office/drawing/2014/main" id="{2189C337-4514-FC28-BFB3-8E7BF8E0C78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53"/>
                  </a:lnSpc>
                </a:pPr>
                <a:endParaRPr sz="1200"/>
              </a:p>
            </p:txBody>
          </p:sp>
        </p:grp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FBB167C2-8889-BE9A-C314-875219E53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605" y="4132827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705085" h="705085">
                  <a:moveTo>
                    <a:pt x="0" y="0"/>
                  </a:moveTo>
                  <a:lnTo>
                    <a:pt x="705085" y="0"/>
                  </a:lnTo>
                  <a:lnTo>
                    <a:pt x="705085" y="705084"/>
                  </a:lnTo>
                  <a:lnTo>
                    <a:pt x="0" y="705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 sz="120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F50D745-3153-85A2-9CF6-1668F1A06295}"/>
              </a:ext>
            </a:extLst>
          </p:cNvPr>
          <p:cNvGrpSpPr/>
          <p:nvPr/>
        </p:nvGrpSpPr>
        <p:grpSpPr>
          <a:xfrm>
            <a:off x="801085" y="4439727"/>
            <a:ext cx="754049" cy="754049"/>
            <a:chOff x="7657849" y="3902222"/>
            <a:chExt cx="754049" cy="754049"/>
          </a:xfrm>
        </p:grpSpPr>
        <p:grpSp>
          <p:nvGrpSpPr>
            <p:cNvPr id="43" name="Group 21">
              <a:extLst>
                <a:ext uri="{FF2B5EF4-FFF2-40B4-BE49-F238E27FC236}">
                  <a16:creationId xmlns:a16="http://schemas.microsoft.com/office/drawing/2014/main" id="{17395C50-61D1-E0CA-C506-288850792098}"/>
                </a:ext>
              </a:extLst>
            </p:cNvPr>
            <p:cNvGrpSpPr/>
            <p:nvPr/>
          </p:nvGrpSpPr>
          <p:grpSpPr>
            <a:xfrm>
              <a:off x="7657849" y="3902222"/>
              <a:ext cx="754049" cy="754049"/>
              <a:chOff x="0" y="0"/>
              <a:chExt cx="812800" cy="812800"/>
            </a:xfrm>
          </p:grpSpPr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BA4B35B0-02CB-783D-3592-C437C8241BB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EDB"/>
              </a:solidFill>
            </p:spPr>
            <p:txBody>
              <a:bodyPr/>
              <a:lstStyle/>
              <a:p>
                <a:endParaRPr lang="en-BE" sz="1200"/>
              </a:p>
            </p:txBody>
          </p:sp>
          <p:sp>
            <p:nvSpPr>
              <p:cNvPr id="45" name="TextBox 23">
                <a:extLst>
                  <a:ext uri="{FF2B5EF4-FFF2-40B4-BE49-F238E27FC236}">
                    <a16:creationId xmlns:a16="http://schemas.microsoft.com/office/drawing/2014/main" id="{88D27DBB-3D6B-CDCF-92C4-4430043B9A4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53"/>
                  </a:lnSpc>
                </a:pPr>
                <a:endParaRPr sz="1200"/>
              </a:p>
            </p:txBody>
          </p:sp>
        </p:grp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AA51D50E-9A3B-E2EB-F7D9-4CCCEF28BF86}"/>
                </a:ext>
              </a:extLst>
            </p:cNvPr>
            <p:cNvSpPr/>
            <p:nvPr/>
          </p:nvSpPr>
          <p:spPr>
            <a:xfrm>
              <a:off x="7836775" y="4073903"/>
              <a:ext cx="443257" cy="377876"/>
            </a:xfrm>
            <a:custGeom>
              <a:avLst/>
              <a:gdLst/>
              <a:ahLst/>
              <a:cxnLst/>
              <a:rect l="l" t="t" r="r" b="b"/>
              <a:pathLst>
                <a:path w="664885" h="566814">
                  <a:moveTo>
                    <a:pt x="0" y="0"/>
                  </a:moveTo>
                  <a:lnTo>
                    <a:pt x="664885" y="0"/>
                  </a:lnTo>
                  <a:lnTo>
                    <a:pt x="664885" y="566815"/>
                  </a:lnTo>
                  <a:lnTo>
                    <a:pt x="0" y="566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 sz="1200"/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14A7CDF-2F0B-C095-043A-58654A3379B1}"/>
              </a:ext>
            </a:extLst>
          </p:cNvPr>
          <p:cNvGrpSpPr/>
          <p:nvPr/>
        </p:nvGrpSpPr>
        <p:grpSpPr>
          <a:xfrm>
            <a:off x="5767055" y="3727146"/>
            <a:ext cx="754049" cy="754049"/>
            <a:chOff x="8130294" y="1483241"/>
            <a:chExt cx="754049" cy="754049"/>
          </a:xfrm>
        </p:grpSpPr>
        <p:grpSp>
          <p:nvGrpSpPr>
            <p:cNvPr id="34" name="Group 12">
              <a:extLst>
                <a:ext uri="{FF2B5EF4-FFF2-40B4-BE49-F238E27FC236}">
                  <a16:creationId xmlns:a16="http://schemas.microsoft.com/office/drawing/2014/main" id="{D68769F0-457E-473F-4872-CFB066991968}"/>
                </a:ext>
              </a:extLst>
            </p:cNvPr>
            <p:cNvGrpSpPr/>
            <p:nvPr/>
          </p:nvGrpSpPr>
          <p:grpSpPr>
            <a:xfrm>
              <a:off x="8130294" y="1483241"/>
              <a:ext cx="754049" cy="754049"/>
              <a:chOff x="0" y="0"/>
              <a:chExt cx="812800" cy="812800"/>
            </a:xfrm>
          </p:grpSpPr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BCD71CCB-82F0-08FC-FFC7-807EC50AFAB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EDB"/>
              </a:solidFill>
            </p:spPr>
            <p:txBody>
              <a:bodyPr/>
              <a:lstStyle/>
              <a:p>
                <a:endParaRPr lang="en-BE" sz="1200"/>
              </a:p>
            </p:txBody>
          </p:sp>
          <p:sp>
            <p:nvSpPr>
              <p:cNvPr id="36" name="TextBox 14">
                <a:extLst>
                  <a:ext uri="{FF2B5EF4-FFF2-40B4-BE49-F238E27FC236}">
                    <a16:creationId xmlns:a16="http://schemas.microsoft.com/office/drawing/2014/main" id="{FA0D1DDB-1C38-A6A6-0C19-F394B04A00E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53"/>
                  </a:lnSpc>
                </a:pPr>
                <a:endParaRPr sz="1200"/>
              </a:p>
            </p:txBody>
          </p:sp>
        </p:grp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38E9BDDE-202F-FF48-950D-A7AF23468951}"/>
                </a:ext>
              </a:extLst>
            </p:cNvPr>
            <p:cNvSpPr/>
            <p:nvPr/>
          </p:nvSpPr>
          <p:spPr>
            <a:xfrm>
              <a:off x="8265238" y="1613558"/>
              <a:ext cx="484164" cy="453299"/>
            </a:xfrm>
            <a:custGeom>
              <a:avLst/>
              <a:gdLst/>
              <a:ahLst/>
              <a:cxnLst/>
              <a:rect l="l" t="t" r="r" b="b"/>
              <a:pathLst>
                <a:path w="726246" h="679948">
                  <a:moveTo>
                    <a:pt x="0" y="0"/>
                  </a:moveTo>
                  <a:lnTo>
                    <a:pt x="726246" y="0"/>
                  </a:lnTo>
                  <a:lnTo>
                    <a:pt x="726246" y="679948"/>
                  </a:lnTo>
                  <a:lnTo>
                    <a:pt x="0" y="679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 sz="12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69520C2-7B64-2E05-B017-9E72493CA6F4}"/>
              </a:ext>
            </a:extLst>
          </p:cNvPr>
          <p:cNvGrpSpPr/>
          <p:nvPr/>
        </p:nvGrpSpPr>
        <p:grpSpPr>
          <a:xfrm>
            <a:off x="1722401" y="1734423"/>
            <a:ext cx="3241448" cy="1132031"/>
            <a:chOff x="427452" y="2254891"/>
            <a:chExt cx="3241448" cy="1132031"/>
          </a:xfrm>
        </p:grpSpPr>
        <p:sp>
          <p:nvSpPr>
            <p:cNvPr id="50" name="TextBox 32">
              <a:extLst>
                <a:ext uri="{FF2B5EF4-FFF2-40B4-BE49-F238E27FC236}">
                  <a16:creationId xmlns:a16="http://schemas.microsoft.com/office/drawing/2014/main" id="{6AF4508F-E71C-D223-DF8B-1E7B5F9664EB}"/>
                </a:ext>
              </a:extLst>
            </p:cNvPr>
            <p:cNvSpPr txBox="1"/>
            <p:nvPr/>
          </p:nvSpPr>
          <p:spPr>
            <a:xfrm>
              <a:off x="427453" y="2541049"/>
              <a:ext cx="3241447" cy="8458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90510" indent="-190510">
                <a:lnSpc>
                  <a:spcPts val="1681"/>
                </a:lnSpc>
                <a:buFont typeface="Arial" panose="020B0604020202020204" pitchFamily="34" charset="0"/>
                <a:buChar char="•"/>
              </a:pPr>
              <a:r>
                <a:rPr lang="en-US" sz="1067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Charging Systems</a:t>
              </a:r>
            </a:p>
            <a:p>
              <a:pPr marL="190510" indent="-190510">
                <a:lnSpc>
                  <a:spcPts val="1681"/>
                </a:lnSpc>
                <a:buFont typeface="Arial" panose="020B0604020202020204" pitchFamily="34" charset="0"/>
                <a:buChar char="•"/>
              </a:pPr>
              <a:r>
                <a:rPr lang="en-US" sz="1067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Inverters &amp; multi-level converters</a:t>
              </a:r>
            </a:p>
            <a:p>
              <a:pPr marL="190510" indent="-190510">
                <a:lnSpc>
                  <a:spcPts val="1681"/>
                </a:lnSpc>
                <a:buFont typeface="Arial" panose="020B0604020202020204" pitchFamily="34" charset="0"/>
                <a:buChar char="•"/>
              </a:pPr>
              <a:r>
                <a:rPr lang="en-US" sz="1067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DC/DC converters &amp; Active Front-End (AFE)</a:t>
              </a:r>
            </a:p>
            <a:p>
              <a:pPr marL="190510" indent="-190510">
                <a:lnSpc>
                  <a:spcPts val="1681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067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Battery Management Systems</a:t>
              </a:r>
            </a:p>
          </p:txBody>
        </p:sp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4A957350-5DFF-1F47-4683-5BAFADC9530E}"/>
                </a:ext>
              </a:extLst>
            </p:cNvPr>
            <p:cNvSpPr txBox="1"/>
            <p:nvPr/>
          </p:nvSpPr>
          <p:spPr>
            <a:xfrm>
              <a:off x="427452" y="2254891"/>
              <a:ext cx="2765089" cy="198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1"/>
                </a:lnSpc>
                <a:spcBef>
                  <a:spcPct val="0"/>
                </a:spcBef>
              </a:pPr>
              <a:r>
                <a:rPr lang="en-US" sz="1333" b="1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Power Electronics</a:t>
              </a: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78079F05-9265-2BA2-CF8F-84A67B43140E}"/>
              </a:ext>
            </a:extLst>
          </p:cNvPr>
          <p:cNvGrpSpPr/>
          <p:nvPr/>
        </p:nvGrpSpPr>
        <p:grpSpPr>
          <a:xfrm>
            <a:off x="1722401" y="3092670"/>
            <a:ext cx="2928198" cy="917997"/>
            <a:chOff x="1184824" y="4746060"/>
            <a:chExt cx="2928198" cy="917997"/>
          </a:xfrm>
        </p:grpSpPr>
        <p:sp>
          <p:nvSpPr>
            <p:cNvPr id="52" name="TextBox 34">
              <a:extLst>
                <a:ext uri="{FF2B5EF4-FFF2-40B4-BE49-F238E27FC236}">
                  <a16:creationId xmlns:a16="http://schemas.microsoft.com/office/drawing/2014/main" id="{5CA28716-6A53-AB6E-1E3E-AE3145E37BCF}"/>
                </a:ext>
              </a:extLst>
            </p:cNvPr>
            <p:cNvSpPr txBox="1"/>
            <p:nvPr/>
          </p:nvSpPr>
          <p:spPr>
            <a:xfrm>
              <a:off x="1184825" y="5036193"/>
              <a:ext cx="2484075" cy="62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90510" indent="-190510">
                <a:lnSpc>
                  <a:spcPts val="1681"/>
                </a:lnSpc>
                <a:buFont typeface="Arial" panose="020B0604020202020204" pitchFamily="34" charset="0"/>
                <a:buChar char="•"/>
              </a:pPr>
              <a:r>
                <a:rPr lang="en-US" sz="1067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Design and Optimization</a:t>
              </a:r>
            </a:p>
            <a:p>
              <a:pPr marL="190510" indent="-190510">
                <a:lnSpc>
                  <a:spcPts val="1681"/>
                </a:lnSpc>
                <a:buFont typeface="Arial" panose="020B0604020202020204" pitchFamily="34" charset="0"/>
                <a:buChar char="•"/>
              </a:pPr>
              <a:r>
                <a:rPr lang="en-US" sz="1067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 Control</a:t>
              </a:r>
            </a:p>
            <a:p>
              <a:pPr marL="190510" indent="-190510">
                <a:lnSpc>
                  <a:spcPts val="1681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067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Performance Assessment </a:t>
              </a:r>
            </a:p>
          </p:txBody>
        </p:sp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33BE5A93-E768-74E8-4AE1-92DB0C43D12A}"/>
                </a:ext>
              </a:extLst>
            </p:cNvPr>
            <p:cNvSpPr txBox="1"/>
            <p:nvPr/>
          </p:nvSpPr>
          <p:spPr>
            <a:xfrm>
              <a:off x="1184824" y="4746060"/>
              <a:ext cx="2928198" cy="198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1"/>
                </a:lnSpc>
                <a:spcBef>
                  <a:spcPct val="0"/>
                </a:spcBef>
              </a:pPr>
              <a:r>
                <a:rPr lang="en-US" sz="1333" b="1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Electrical Machines</a:t>
              </a:r>
            </a:p>
          </p:txBody>
        </p:sp>
      </p:grpSp>
      <p:sp>
        <p:nvSpPr>
          <p:cNvPr id="55" name="TextBox 39">
            <a:extLst>
              <a:ext uri="{FF2B5EF4-FFF2-40B4-BE49-F238E27FC236}">
                <a16:creationId xmlns:a16="http://schemas.microsoft.com/office/drawing/2014/main" id="{2198C39C-8A9F-0557-A58C-ACA23E436DCE}"/>
              </a:ext>
            </a:extLst>
          </p:cNvPr>
          <p:cNvSpPr txBox="1"/>
          <p:nvPr/>
        </p:nvSpPr>
        <p:spPr>
          <a:xfrm>
            <a:off x="1722401" y="4412507"/>
            <a:ext cx="3355577" cy="19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1"/>
              </a:lnSpc>
              <a:spcBef>
                <a:spcPct val="0"/>
              </a:spcBef>
            </a:pPr>
            <a:r>
              <a:rPr lang="en-US" sz="1333" b="1">
                <a:solidFill>
                  <a:srgbClr val="3434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Green Grid Solutions</a:t>
            </a:r>
          </a:p>
        </p:txBody>
      </p:sp>
      <p:sp>
        <p:nvSpPr>
          <p:cNvPr id="54" name="TextBox 37">
            <a:extLst>
              <a:ext uri="{FF2B5EF4-FFF2-40B4-BE49-F238E27FC236}">
                <a16:creationId xmlns:a16="http://schemas.microsoft.com/office/drawing/2014/main" id="{EFBD0CAC-3FDA-9EE6-A2A1-9BCC244DC5EE}"/>
              </a:ext>
            </a:extLst>
          </p:cNvPr>
          <p:cNvSpPr txBox="1"/>
          <p:nvPr/>
        </p:nvSpPr>
        <p:spPr>
          <a:xfrm>
            <a:off x="6669401" y="2331248"/>
            <a:ext cx="3044548" cy="19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1"/>
              </a:lnSpc>
              <a:spcBef>
                <a:spcPct val="0"/>
              </a:spcBef>
            </a:pPr>
            <a:r>
              <a:rPr lang="en-US" sz="1333" b="1">
                <a:solidFill>
                  <a:srgbClr val="3434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Vehicle Powertrains</a:t>
            </a:r>
          </a:p>
        </p:txBody>
      </p: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BDCDBA9D-12EC-74FE-06C4-3A92854B1B16}"/>
              </a:ext>
            </a:extLst>
          </p:cNvPr>
          <p:cNvGrpSpPr/>
          <p:nvPr/>
        </p:nvGrpSpPr>
        <p:grpSpPr>
          <a:xfrm>
            <a:off x="6710272" y="3712570"/>
            <a:ext cx="3075306" cy="947849"/>
            <a:chOff x="7379670" y="2116888"/>
            <a:chExt cx="3075306" cy="947849"/>
          </a:xfrm>
        </p:grpSpPr>
        <p:sp>
          <p:nvSpPr>
            <p:cNvPr id="56" name="TextBox 41">
              <a:extLst>
                <a:ext uri="{FF2B5EF4-FFF2-40B4-BE49-F238E27FC236}">
                  <a16:creationId xmlns:a16="http://schemas.microsoft.com/office/drawing/2014/main" id="{8AC8CBCD-30F6-6815-8934-AB13852EF553}"/>
                </a:ext>
              </a:extLst>
            </p:cNvPr>
            <p:cNvSpPr txBox="1"/>
            <p:nvPr/>
          </p:nvSpPr>
          <p:spPr>
            <a:xfrm>
              <a:off x="7401797" y="2116888"/>
              <a:ext cx="3043647" cy="198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1"/>
                </a:lnSpc>
                <a:spcBef>
                  <a:spcPts val="600"/>
                </a:spcBef>
              </a:pPr>
              <a:r>
                <a:rPr lang="en-US" sz="1333" b="1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Digital Twin &amp; Reliability</a:t>
              </a:r>
            </a:p>
          </p:txBody>
        </p:sp>
        <p:sp>
          <p:nvSpPr>
            <p:cNvPr id="58" name="TextBox 40">
              <a:extLst>
                <a:ext uri="{FF2B5EF4-FFF2-40B4-BE49-F238E27FC236}">
                  <a16:creationId xmlns:a16="http://schemas.microsoft.com/office/drawing/2014/main" id="{E02ED2D2-F3D2-B3FA-295E-9EC5E06936A7}"/>
                </a:ext>
              </a:extLst>
            </p:cNvPr>
            <p:cNvSpPr txBox="1"/>
            <p:nvPr/>
          </p:nvSpPr>
          <p:spPr>
            <a:xfrm>
              <a:off x="7379670" y="2423536"/>
              <a:ext cx="3075306" cy="6412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27013" indent="-127013">
                <a:lnSpc>
                  <a:spcPts val="1121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070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Technology and Prototype Validation in Relevant Environment</a:t>
              </a:r>
            </a:p>
            <a:p>
              <a:pPr marL="127013" indent="-127013">
                <a:lnSpc>
                  <a:spcPts val="1121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070">
                  <a:solidFill>
                    <a:srgbClr val="3434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Fully Proofed Technology, Operational System and Manufacturing</a:t>
              </a:r>
            </a:p>
          </p:txBody>
        </p:sp>
      </p:grpSp>
      <p:sp>
        <p:nvSpPr>
          <p:cNvPr id="59" name="TextBox 38">
            <a:extLst>
              <a:ext uri="{FF2B5EF4-FFF2-40B4-BE49-F238E27FC236}">
                <a16:creationId xmlns:a16="http://schemas.microsoft.com/office/drawing/2014/main" id="{C26D254F-0625-EC96-B2C9-AFA27614C23A}"/>
              </a:ext>
            </a:extLst>
          </p:cNvPr>
          <p:cNvSpPr txBox="1"/>
          <p:nvPr/>
        </p:nvSpPr>
        <p:spPr>
          <a:xfrm>
            <a:off x="1730837" y="4723570"/>
            <a:ext cx="277364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13" indent="-127013">
              <a:lnSpc>
                <a:spcPts val="1121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70">
                <a:solidFill>
                  <a:srgbClr val="3434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Optimization</a:t>
            </a:r>
          </a:p>
          <a:p>
            <a:pPr marL="127013" indent="-127013">
              <a:lnSpc>
                <a:spcPts val="1121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70">
                <a:solidFill>
                  <a:srgbClr val="3434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(Control) Energy Management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9ED13F-8702-73BF-3395-0D4546A8112E}"/>
              </a:ext>
            </a:extLst>
          </p:cNvPr>
          <p:cNvGrpSpPr/>
          <p:nvPr/>
        </p:nvGrpSpPr>
        <p:grpSpPr>
          <a:xfrm>
            <a:off x="5767055" y="2357924"/>
            <a:ext cx="754049" cy="754049"/>
            <a:chOff x="5532200" y="4573166"/>
            <a:chExt cx="754049" cy="754049"/>
          </a:xfrm>
        </p:grpSpPr>
        <p:grpSp>
          <p:nvGrpSpPr>
            <p:cNvPr id="40" name="Group 18">
              <a:extLst>
                <a:ext uri="{FF2B5EF4-FFF2-40B4-BE49-F238E27FC236}">
                  <a16:creationId xmlns:a16="http://schemas.microsoft.com/office/drawing/2014/main" id="{3C147EBE-4537-862E-9D0E-14E6822A354B}"/>
                </a:ext>
              </a:extLst>
            </p:cNvPr>
            <p:cNvGrpSpPr/>
            <p:nvPr/>
          </p:nvGrpSpPr>
          <p:grpSpPr>
            <a:xfrm>
              <a:off x="5532200" y="4573166"/>
              <a:ext cx="754049" cy="754049"/>
              <a:chOff x="0" y="0"/>
              <a:chExt cx="812800" cy="812800"/>
            </a:xfrm>
          </p:grpSpPr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226F4F88-5498-0620-D45D-E06C89689A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4EDB"/>
              </a:solidFill>
            </p:spPr>
            <p:txBody>
              <a:bodyPr/>
              <a:lstStyle/>
              <a:p>
                <a:endParaRPr lang="en-BE" sz="1200"/>
              </a:p>
            </p:txBody>
          </p:sp>
          <p:sp>
            <p:nvSpPr>
              <p:cNvPr id="42" name="TextBox 20">
                <a:extLst>
                  <a:ext uri="{FF2B5EF4-FFF2-40B4-BE49-F238E27FC236}">
                    <a16:creationId xmlns:a16="http://schemas.microsoft.com/office/drawing/2014/main" id="{6657F6EC-D4E3-4801-4115-090F53CBCAB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053"/>
                  </a:lnSpc>
                </a:pPr>
                <a:endParaRPr sz="1200"/>
              </a:p>
            </p:txBody>
          </p:sp>
        </p:grp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6C0A6702-F827-6D2E-4BBC-254216CBFAB4}"/>
                </a:ext>
              </a:extLst>
            </p:cNvPr>
            <p:cNvSpPr/>
            <p:nvPr/>
          </p:nvSpPr>
          <p:spPr>
            <a:xfrm>
              <a:off x="5682144" y="4685880"/>
              <a:ext cx="454161" cy="484439"/>
            </a:xfrm>
            <a:custGeom>
              <a:avLst/>
              <a:gdLst/>
              <a:ahLst/>
              <a:cxnLst/>
              <a:rect l="l" t="t" r="r" b="b"/>
              <a:pathLst>
                <a:path w="681242" h="726658">
                  <a:moveTo>
                    <a:pt x="0" y="0"/>
                  </a:moveTo>
                  <a:lnTo>
                    <a:pt x="681241" y="0"/>
                  </a:lnTo>
                  <a:lnTo>
                    <a:pt x="681241" y="726658"/>
                  </a:lnTo>
                  <a:lnTo>
                    <a:pt x="0" y="726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 sz="1200"/>
            </a:p>
          </p:txBody>
        </p:sp>
      </p:grpSp>
      <p:sp>
        <p:nvSpPr>
          <p:cNvPr id="2" name="TextBox 32">
            <a:extLst>
              <a:ext uri="{FF2B5EF4-FFF2-40B4-BE49-F238E27FC236}">
                <a16:creationId xmlns:a16="http://schemas.microsoft.com/office/drawing/2014/main" id="{B0B9FA52-6940-20FF-C7F4-713AD31AFA56}"/>
              </a:ext>
            </a:extLst>
          </p:cNvPr>
          <p:cNvSpPr txBox="1"/>
          <p:nvPr/>
        </p:nvSpPr>
        <p:spPr>
          <a:xfrm>
            <a:off x="6721794" y="2637896"/>
            <a:ext cx="3791060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0510" indent="-190510">
              <a:lnSpc>
                <a:spcPts val="1681"/>
              </a:lnSpc>
              <a:buFont typeface="Arial" panose="020B0604020202020204" pitchFamily="34" charset="0"/>
              <a:buChar char="•"/>
            </a:pPr>
            <a:r>
              <a:rPr lang="en-US" sz="1067">
                <a:solidFill>
                  <a:srgbClr val="3434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Powertrain Co-design optimization</a:t>
            </a:r>
          </a:p>
          <a:p>
            <a:pPr marL="190510" indent="-190510">
              <a:lnSpc>
                <a:spcPts val="1681"/>
              </a:lnSpc>
              <a:buFont typeface="Arial" panose="020B0604020202020204" pitchFamily="34" charset="0"/>
              <a:buChar char="•"/>
            </a:pPr>
            <a:r>
              <a:rPr lang="en-US" sz="1067">
                <a:solidFill>
                  <a:srgbClr val="3434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EMS for Plug-in/Hybrid/Electric Vehicles</a:t>
            </a:r>
          </a:p>
          <a:p>
            <a:pPr marL="190510" indent="-190510">
              <a:lnSpc>
                <a:spcPts val="1681"/>
              </a:lnSpc>
              <a:buFont typeface="Arial" panose="020B0604020202020204" pitchFamily="34" charset="0"/>
              <a:buChar char="•"/>
            </a:pPr>
            <a:r>
              <a:rPr lang="en-US" sz="1067">
                <a:solidFill>
                  <a:srgbClr val="3434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Multi-level and ECO-EMS strategies</a:t>
            </a:r>
          </a:p>
        </p:txBody>
      </p:sp>
    </p:spTree>
    <p:extLst>
      <p:ext uri="{BB962C8B-B14F-4D97-AF65-F5344CB8AC3E}">
        <p14:creationId xmlns:p14="http://schemas.microsoft.com/office/powerpoint/2010/main" val="341861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ED7EA-3075-FE43-70A5-8A88C2290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B703C185-D203-4BD0-A898-8C2471B6EA3B}" type="datetime1">
              <a:rPr lang="nl-NL" smtClean="0"/>
              <a:pPr/>
              <a:t>9-10-2024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7110D-D988-6EC7-80B5-4995D64121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1247190"/>
            <a:ext cx="10825163" cy="4544010"/>
          </a:xfr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US">
                <a:latin typeface="Verdana"/>
                <a:ea typeface="Verdana"/>
              </a:rPr>
              <a:t>Introduction to Digital Twin Platform for EVs [Presenter: Omar </a:t>
            </a:r>
            <a:r>
              <a:rPr lang="en-US" err="1">
                <a:latin typeface="Verdana"/>
                <a:ea typeface="Verdana"/>
              </a:rPr>
              <a:t>Hegazy</a:t>
            </a:r>
            <a:r>
              <a:rPr lang="en-US">
                <a:latin typeface="Verdana"/>
                <a:ea typeface="Verdana"/>
              </a:rPr>
              <a:t>]</a:t>
            </a:r>
          </a:p>
          <a:p>
            <a:pPr marL="671195" lvl="2" indent="-220345"/>
            <a:r>
              <a:rPr lang="en-US">
                <a:solidFill>
                  <a:srgbClr val="404040"/>
                </a:solidFill>
                <a:latin typeface="Verdana"/>
                <a:ea typeface="Verdana"/>
              </a:rPr>
              <a:t>Introduction to E-drivetrain Architecture and Digital twin for EVs</a:t>
            </a:r>
          </a:p>
          <a:p>
            <a:pPr marL="671195" lvl="2" indent="-220345"/>
            <a:r>
              <a:rPr lang="en-US">
                <a:solidFill>
                  <a:srgbClr val="404040"/>
                </a:solidFill>
                <a:latin typeface="Verdana"/>
                <a:ea typeface="Verdana"/>
              </a:rPr>
              <a:t>Requirements and Challenges for Implementing Digital Twins in Automotives</a:t>
            </a:r>
          </a:p>
          <a:p>
            <a:pPr marL="671195" lvl="2" indent="-220345"/>
            <a:r>
              <a:rPr lang="en-US">
                <a:solidFill>
                  <a:srgbClr val="404040"/>
                </a:solidFill>
                <a:latin typeface="Verdana"/>
                <a:ea typeface="Verdana"/>
              </a:rPr>
              <a:t>Future Developments and Emerging Trends in Digital Twin Technology</a:t>
            </a:r>
          </a:p>
          <a:p>
            <a:r>
              <a:rPr lang="en-US">
                <a:latin typeface="Verdana"/>
                <a:ea typeface="Verdana"/>
              </a:rPr>
              <a:t>Part I: Digital Twin: Performance and Efficiency [Presenter: Mohamed El Baghdadi]</a:t>
            </a:r>
          </a:p>
          <a:p>
            <a:pPr marL="671195" lvl="2" indent="-220345"/>
            <a:r>
              <a:rPr lang="en-US">
                <a:solidFill>
                  <a:srgbClr val="404040"/>
                </a:solidFill>
                <a:latin typeface="Verdana"/>
                <a:ea typeface="Verdana"/>
              </a:rPr>
              <a:t>Virtual Models for design </a:t>
            </a:r>
          </a:p>
          <a:p>
            <a:pPr marL="671195" lvl="2" indent="-220345"/>
            <a:r>
              <a:rPr lang="en-US">
                <a:solidFill>
                  <a:srgbClr val="404040"/>
                </a:solidFill>
                <a:latin typeface="Verdana"/>
                <a:ea typeface="Verdana"/>
              </a:rPr>
              <a:t>Virtual Models for Control and Management strategy</a:t>
            </a:r>
          </a:p>
          <a:p>
            <a:pPr marL="671195" lvl="2" indent="-220345"/>
            <a:r>
              <a:rPr lang="en-US">
                <a:solidFill>
                  <a:srgbClr val="404040"/>
                </a:solidFill>
                <a:latin typeface="Verdana"/>
                <a:ea typeface="Verdana"/>
              </a:rPr>
              <a:t>Virtual Models Parameterization and Calibration</a:t>
            </a:r>
          </a:p>
          <a:p>
            <a:pPr marL="671195" lvl="2" indent="-220345"/>
            <a:r>
              <a:rPr lang="en-US">
                <a:solidFill>
                  <a:srgbClr val="404040"/>
                </a:solidFill>
                <a:latin typeface="Verdana"/>
                <a:ea typeface="Verdana"/>
              </a:rPr>
              <a:t>Virtual Models transition towards Digital Twin Concept</a:t>
            </a:r>
          </a:p>
          <a:p>
            <a:r>
              <a:rPr lang="en-US">
                <a:latin typeface="Verdana"/>
                <a:ea typeface="Verdana"/>
              </a:rPr>
              <a:t>Part II: Digital Twin: Lifetime and Safety [Presenter: Sajib Chakraborty]</a:t>
            </a:r>
            <a:endParaRPr lang="en-US">
              <a:solidFill>
                <a:srgbClr val="00B050"/>
              </a:solidFill>
              <a:latin typeface="Verdana"/>
              <a:ea typeface="Verdana"/>
            </a:endParaRPr>
          </a:p>
          <a:p>
            <a:pPr marL="671195" lvl="2" indent="-220345"/>
            <a:r>
              <a:rPr lang="en-US">
                <a:solidFill>
                  <a:srgbClr val="404040"/>
                </a:solidFill>
                <a:latin typeface="Verdana"/>
                <a:ea typeface="Verdana"/>
              </a:rPr>
              <a:t>Digital Twin Context for Lifetime and Safety </a:t>
            </a:r>
          </a:p>
          <a:p>
            <a:pPr marL="671195" lvl="2" indent="-220345"/>
            <a:r>
              <a:rPr lang="en-US">
                <a:solidFill>
                  <a:srgbClr val="404040"/>
                </a:solidFill>
                <a:latin typeface="Verdana"/>
                <a:ea typeface="Verdana"/>
              </a:rPr>
              <a:t>Model-based Reliability Estimation </a:t>
            </a:r>
          </a:p>
          <a:p>
            <a:pPr marL="671195" lvl="2" indent="-220345"/>
            <a:r>
              <a:rPr lang="en-US">
                <a:solidFill>
                  <a:srgbClr val="404040"/>
                </a:solidFill>
                <a:latin typeface="Verdana"/>
                <a:ea typeface="Verdana"/>
              </a:rPr>
              <a:t>Online Prognostics and Health Management (PHM)</a:t>
            </a:r>
          </a:p>
          <a:p>
            <a:r>
              <a:rPr lang="en-US">
                <a:latin typeface="Verdana"/>
                <a:ea typeface="Verdana"/>
              </a:rPr>
              <a:t>Conclusions and Future Outlooks [Presenter: Omar </a:t>
            </a:r>
            <a:r>
              <a:rPr lang="en-US" err="1">
                <a:latin typeface="Verdana"/>
                <a:ea typeface="Verdana"/>
              </a:rPr>
              <a:t>Hegazy</a:t>
            </a:r>
            <a:r>
              <a:rPr lang="en-US">
                <a:latin typeface="Verdana"/>
                <a:ea typeface="Verdana"/>
              </a:rPr>
              <a:t>]</a:t>
            </a:r>
          </a:p>
          <a:p>
            <a:endParaRPr lang="en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D89E7A-96FB-237B-48A4-99985CAF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11463"/>
            <a:ext cx="3179442" cy="341050"/>
          </a:xfrm>
        </p:spPr>
        <p:txBody>
          <a:bodyPr/>
          <a:lstStyle/>
          <a:p>
            <a:r>
              <a:rPr lang="en-US"/>
              <a:t>Tutorial Content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4761855"/>
      </p:ext>
    </p:extLst>
  </p:cSld>
  <p:clrMapOvr>
    <a:masterClrMapping/>
  </p:clrMapOvr>
</p:sld>
</file>

<file path=ppt/theme/theme1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0CC3723EF1D4196865869055C5E92" ma:contentTypeVersion="16" ma:contentTypeDescription="Create a new document." ma:contentTypeScope="" ma:versionID="6ff424c701016a27b34121ca724d655f">
  <xsd:schema xmlns:xsd="http://www.w3.org/2001/XMLSchema" xmlns:xs="http://www.w3.org/2001/XMLSchema" xmlns:p="http://schemas.microsoft.com/office/2006/metadata/properties" xmlns:ns2="d1d67828-9e76-415c-a8b8-1bc64b5f3bd6" xmlns:ns3="8b086569-3a69-4b33-a62b-fb2a92037c11" targetNamespace="http://schemas.microsoft.com/office/2006/metadata/properties" ma:root="true" ma:fieldsID="101ec4e2518547a613f9ead93f256c8d" ns2:_="" ns3:_="">
    <xsd:import namespace="d1d67828-9e76-415c-a8b8-1bc64b5f3bd6"/>
    <xsd:import namespace="8b086569-3a69-4b33-a62b-fb2a92037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67828-9e76-415c-a8b8-1bc64b5f3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6e57622-5219-401b-bfe6-e7f6714ea0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86569-3a69-4b33-a62b-fb2a92037c1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3734c9f-f1c9-480f-a520-4f5bc6149eed}" ma:internalName="TaxCatchAll" ma:showField="CatchAllData" ma:web="8b086569-3a69-4b33-a62b-fb2a92037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d67828-9e76-415c-a8b8-1bc64b5f3bd6">
      <Terms xmlns="http://schemas.microsoft.com/office/infopath/2007/PartnerControls"/>
    </lcf76f155ced4ddcb4097134ff3c332f>
    <TaxCatchAll xmlns="8b086569-3a69-4b33-a62b-fb2a92037c11" xsi:nil="true"/>
  </documentManagement>
</p:properties>
</file>

<file path=customXml/itemProps1.xml><?xml version="1.0" encoding="utf-8"?>
<ds:datastoreItem xmlns:ds="http://schemas.openxmlformats.org/officeDocument/2006/customXml" ds:itemID="{1B4BB9D6-5A82-4E36-9066-64AE4853A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073F16-09C1-4186-A4D9-D489A31FC4F8}"/>
</file>

<file path=customXml/itemProps3.xml><?xml version="1.0" encoding="utf-8"?>
<ds:datastoreItem xmlns:ds="http://schemas.openxmlformats.org/officeDocument/2006/customXml" ds:itemID="{BCAFA996-99F8-4EB8-B24F-88451B883BD2}">
  <ds:schemaRefs>
    <ds:schemaRef ds:uri="43482286-7af8-46e6-a4ea-93299f666947"/>
    <ds:schemaRef ds:uri="http://purl.org/dc/terms/"/>
    <ds:schemaRef ds:uri="http://purl.org/dc/elements/1.1/"/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a795af4-8531-48a6-8061-c640fc21873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VUB-tmp2017</Template>
  <TotalTime>0</TotalTime>
  <Words>391</Words>
  <Application>Microsoft Office PowerPoint</Application>
  <PresentationFormat>Widescreen</PresentationFormat>
  <Paragraphs>71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Abadi</vt:lpstr>
      <vt:lpstr>Adventor</vt:lpstr>
      <vt:lpstr>Arial</vt:lpstr>
      <vt:lpstr>Calibri</vt:lpstr>
      <vt:lpstr>LucidaGrande</vt:lpstr>
      <vt:lpstr>Verdana</vt:lpstr>
      <vt:lpstr>1 VUB THEME</vt:lpstr>
      <vt:lpstr>Modular Digital twin platform  for Electrical Drivetrains</vt:lpstr>
      <vt:lpstr>PowerPoint Presentation</vt:lpstr>
      <vt:lpstr>PowerPoint Presentation</vt:lpstr>
      <vt:lpstr>PowerPoint Presentation</vt:lpstr>
      <vt:lpstr>Short Introduction of MOBI-EPOWERS</vt:lpstr>
      <vt:lpstr>Tutorial 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Joyce</dc:creator>
  <cp:lastModifiedBy>Sajib CHAKRABORTY</cp:lastModifiedBy>
  <cp:revision>2</cp:revision>
  <cp:lastPrinted>2016-12-08T10:40:15Z</cp:lastPrinted>
  <dcterms:created xsi:type="dcterms:W3CDTF">2016-12-09T08:44:09Z</dcterms:created>
  <dcterms:modified xsi:type="dcterms:W3CDTF">2024-10-09T12:56:34Z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0x0101004760CC3723EF1D4196865869055C5E92</vt:lpwstr>
  </property>
</Properties>
</file>